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2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Override3.xml" ContentType="application/vnd.openxmlformats-officedocument.themeOverride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17" r:id="rId3"/>
    <p:sldId id="318" r:id="rId4"/>
    <p:sldId id="263" r:id="rId5"/>
    <p:sldId id="307" r:id="rId6"/>
    <p:sldId id="310" r:id="rId7"/>
    <p:sldId id="322" r:id="rId8"/>
    <p:sldId id="319" r:id="rId9"/>
    <p:sldId id="286" r:id="rId10"/>
    <p:sldId id="309" r:id="rId11"/>
    <p:sldId id="328" r:id="rId12"/>
    <p:sldId id="329" r:id="rId13"/>
    <p:sldId id="320" r:id="rId14"/>
    <p:sldId id="291" r:id="rId15"/>
    <p:sldId id="323" r:id="rId16"/>
    <p:sldId id="324" r:id="rId17"/>
    <p:sldId id="325" r:id="rId18"/>
    <p:sldId id="326" r:id="rId19"/>
    <p:sldId id="330" r:id="rId20"/>
    <p:sldId id="331" r:id="rId21"/>
    <p:sldId id="321" r:id="rId22"/>
    <p:sldId id="300" r:id="rId23"/>
    <p:sldId id="262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4FD"/>
    <a:srgbClr val="6C4BF5"/>
    <a:srgbClr val="291A67"/>
    <a:srgbClr val="9E8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717" autoAdjust="0"/>
  </p:normalViewPr>
  <p:slideViewPr>
    <p:cSldViewPr snapToGrid="0" showGuides="1">
      <p:cViewPr varScale="1">
        <p:scale>
          <a:sx n="109" d="100"/>
          <a:sy n="109" d="100"/>
        </p:scale>
        <p:origin x="8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2023/07/12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20000">
              <a:schemeClr val="accent1"/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16200" y="1570970"/>
            <a:ext cx="6946900" cy="1938992"/>
          </a:xfrm>
        </p:spPr>
        <p:txBody>
          <a:bodyPr vert="horz" wrap="square" lIns="91440" tIns="45720" rIns="91440" bIns="45720" rtlCol="0" anchor="b">
            <a:spAutoFit/>
          </a:bodyPr>
          <a:lstStyle>
            <a:lvl1pPr algn="ctr">
              <a:lnSpc>
                <a:spcPct val="100000"/>
              </a:lnSpc>
              <a:defRPr lang="zh-CN" altLang="en-US" sz="6000" b="1" dirty="0"/>
            </a:lvl1pPr>
          </a:lstStyle>
          <a:p>
            <a:pPr lvl="0" defTabSz="914354"/>
            <a:r>
              <a:rPr lang="en-US" altLang="zh-CN" dirty="0"/>
              <a:t>Click to edit </a:t>
            </a:r>
            <a:br>
              <a:rPr lang="en-US" altLang="zh-CN" dirty="0"/>
            </a:br>
            <a:r>
              <a:rPr lang="en-US" altLang="zh-CN" dirty="0"/>
              <a:t>Master title style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DDB65F-C302-4F35-9CCB-12FB82E259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4400" y="3817701"/>
            <a:ext cx="2743200" cy="757238"/>
          </a:xfrm>
          <a:prstGeom prst="roundRect">
            <a:avLst/>
          </a:prstGeom>
          <a:solidFill>
            <a:schemeClr val="tx1"/>
          </a:soli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altLang="en-US" sz="1600">
                <a:solidFill>
                  <a:schemeClr val="accent1"/>
                </a:solidFill>
              </a:defRPr>
            </a:lvl1pPr>
          </a:lstStyle>
          <a:p>
            <a:pPr marL="228600" lvl="0" indent="-228600" defTabSz="914354"/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8" name="Speaker Placeholder 3">
            <a:extLst>
              <a:ext uri="{FF2B5EF4-FFF2-40B4-BE49-F238E27FC236}">
                <a16:creationId xmlns:a16="http://schemas.microsoft.com/office/drawing/2014/main" id="{44C4A721-803B-47CB-B99E-1D01E8E016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560427"/>
            <a:ext cx="5568950" cy="258532"/>
          </a:xfrm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A939A61-406D-45DC-B757-059EFAA058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56698"/>
            <a:ext cx="5568950" cy="258532"/>
          </a:xfrm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OfficePLUS.cn</a:t>
            </a:r>
            <a:endParaRPr lang="en-US" altLang="en-US" dirty="0"/>
          </a:p>
        </p:txBody>
      </p:sp>
      <p:sp>
        <p:nvSpPr>
          <p:cNvPr id="12" name="Logo Placeholder 5">
            <a:extLst>
              <a:ext uri="{FF2B5EF4-FFF2-40B4-BE49-F238E27FC236}">
                <a16:creationId xmlns:a16="http://schemas.microsoft.com/office/drawing/2014/main" id="{4EF3F9F2-2DBE-4016-9D2B-F5CF4BE8EB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400" y="742769"/>
            <a:ext cx="1099981" cy="258532"/>
          </a:xfrm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LGOO HERE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B29301D-BFC0-B675-C579-9FF46347379C}"/>
              </a:ext>
            </a:extLst>
          </p:cNvPr>
          <p:cNvSpPr/>
          <p:nvPr userDrawn="1"/>
        </p:nvSpPr>
        <p:spPr>
          <a:xfrm>
            <a:off x="8255000" y="1233714"/>
            <a:ext cx="3937000" cy="5624286"/>
          </a:xfrm>
          <a:prstGeom prst="rect">
            <a:avLst/>
          </a:prstGeom>
          <a:blipFill>
            <a:blip r:embed="rId2"/>
            <a:srcRect/>
            <a:stretch>
              <a:fillRect l="-60508" t="-28640" r="-91060" b="-474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0E3C0E0-6319-D9B6-1109-B2FE36F07E1F}"/>
              </a:ext>
            </a:extLst>
          </p:cNvPr>
          <p:cNvSpPr/>
          <p:nvPr userDrawn="1"/>
        </p:nvSpPr>
        <p:spPr>
          <a:xfrm>
            <a:off x="0" y="1570970"/>
            <a:ext cx="2743200" cy="3408352"/>
          </a:xfrm>
          <a:prstGeom prst="rect">
            <a:avLst/>
          </a:prstGeom>
          <a:blipFill>
            <a:blip r:embed="rId3"/>
            <a:srcRect/>
            <a:stretch>
              <a:fillRect l="-50270" t="-15044" r="-11148" b="-150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93706A9-CEB7-1BDA-C6F3-337395F28513}"/>
              </a:ext>
            </a:extLst>
          </p:cNvPr>
          <p:cNvSpPr/>
          <p:nvPr userDrawn="1"/>
        </p:nvSpPr>
        <p:spPr>
          <a:xfrm>
            <a:off x="3667125" y="5306332"/>
            <a:ext cx="1968500" cy="1551668"/>
          </a:xfrm>
          <a:prstGeom prst="rect">
            <a:avLst/>
          </a:prstGeom>
          <a:blipFill>
            <a:blip r:embed="rId4"/>
            <a:srcRect/>
            <a:stretch>
              <a:fillRect l="-11129" t="-22763" r="-23387" b="-482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541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6DA8-D137-41D2-A934-63CB8FFB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DF03A82-401C-4A0E-BE21-BE588E874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1500188"/>
            <a:ext cx="2836562" cy="594626"/>
          </a:xfrm>
        </p:spPr>
        <p:txBody>
          <a:bodyPr>
            <a:normAutofit/>
          </a:bodyPr>
          <a:lstStyle>
            <a:lvl1pPr marL="0" indent="0" algn="r">
              <a:buFont typeface="+mj-lt"/>
              <a:buNone/>
              <a:defRPr sz="2400" b="1"/>
            </a:lvl1pPr>
            <a:lvl2pPr marL="457200" indent="0">
              <a:buFont typeface="+mj-ea"/>
              <a:buNone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EF0FD1-3ACE-43A8-AF57-CC0D436DC7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47836" y="1500187"/>
            <a:ext cx="7871045" cy="4633913"/>
          </a:xfrm>
        </p:spPr>
        <p:txBody>
          <a:bodyPr/>
          <a:lstStyle>
            <a:lvl1pPr marL="342900" indent="-342900">
              <a:buFont typeface="+mj-lt"/>
              <a:buAutoNum type="arabicPeriod"/>
              <a:defRPr/>
            </a:lvl1pPr>
            <a:lvl2pPr marL="800100" indent="-342900">
              <a:buFont typeface="+mj-ea"/>
              <a:buAutoNum type="circleNumDbPlain"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cxnSp>
        <p:nvCxnSpPr>
          <p:cNvPr id="10" name="î$ļíďé">
            <a:extLst>
              <a:ext uri="{FF2B5EF4-FFF2-40B4-BE49-F238E27FC236}">
                <a16:creationId xmlns:a16="http://schemas.microsoft.com/office/drawing/2014/main" id="{5866F782-5852-4C4E-B3FE-2AD687E8AC1B}"/>
              </a:ext>
            </a:extLst>
          </p:cNvPr>
          <p:cNvCxnSpPr>
            <a:cxnSpLocks/>
          </p:cNvCxnSpPr>
          <p:nvPr userDrawn="1"/>
        </p:nvCxnSpPr>
        <p:spPr>
          <a:xfrm>
            <a:off x="3621019" y="1500188"/>
            <a:ext cx="0" cy="4633913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îsḷîďè">
            <a:extLst>
              <a:ext uri="{FF2B5EF4-FFF2-40B4-BE49-F238E27FC236}">
                <a16:creationId xmlns:a16="http://schemas.microsoft.com/office/drawing/2014/main" id="{3CCCD118-A808-47B5-869B-310AF975DC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977599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20000">
              <a:schemeClr val="accent1"/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9930E-40DF-417D-8161-BD38EB172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6458" y="4536097"/>
            <a:ext cx="5212442" cy="756297"/>
          </a:xfrm>
        </p:spPr>
        <p:txBody>
          <a:bodyPr>
            <a:normAutofit/>
          </a:bodyPr>
          <a:lstStyle>
            <a:lvl1pPr marL="0" indent="0">
              <a:buNone/>
              <a:defRPr lang="en-US" alt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C7662-4F6D-4B06-BB36-235FC06B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458" y="2533650"/>
            <a:ext cx="5212442" cy="200244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zh-CN" altLang="en-US" sz="4800"/>
            </a:lvl1pPr>
          </a:lstStyle>
          <a:p>
            <a:pPr lvl="0" defTabSz="914354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8013B25-ABD4-F162-C017-0FDD10D33DC0}"/>
              </a:ext>
            </a:extLst>
          </p:cNvPr>
          <p:cNvSpPr/>
          <p:nvPr userDrawn="1"/>
        </p:nvSpPr>
        <p:spPr>
          <a:xfrm>
            <a:off x="0" y="2746795"/>
            <a:ext cx="5215618" cy="4111205"/>
          </a:xfrm>
          <a:prstGeom prst="rect">
            <a:avLst/>
          </a:prstGeom>
          <a:blipFill>
            <a:blip r:embed="rId2"/>
            <a:srcRect/>
            <a:stretch>
              <a:fillRect l="-15584" t="-39009" r="-27176" b="-419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220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EDE83-63CC-4B33-B715-3953EADE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alpha val="15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62472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gradFill>
          <a:gsLst>
            <a:gs pos="20000">
              <a:schemeClr val="accent1"/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2320649-ACD7-42E9-A261-E6ED46ACB4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4600" y="2434500"/>
            <a:ext cx="7150100" cy="1754326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 algn="ctr">
              <a:buNone/>
              <a:defRPr lang="en-US" altLang="zh-CN" sz="6000" b="1" smtClean="0"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altLang="zh-CN" smtClean="0"/>
            </a:lvl2pPr>
            <a:lvl3pPr>
              <a:defRPr lang="en-US" altLang="zh-CN" smtClean="0"/>
            </a:lvl3pPr>
            <a:lvl4pPr>
              <a:defRPr lang="en-US" altLang="zh-CN" smtClean="0"/>
            </a:lvl4pPr>
            <a:lvl5pPr>
              <a:defRPr lang="zh-CN" altLang="en-US"/>
            </a:lvl5pPr>
          </a:lstStyle>
          <a:p>
            <a:pPr marL="228600" lvl="0" indent="-228600" defTabSz="914354">
              <a:spcBef>
                <a:spcPct val="0"/>
              </a:spcBef>
            </a:pPr>
            <a:r>
              <a:rPr lang="en-US" altLang="zh-CN" dirty="0"/>
              <a:t>Click to edit Master text styles</a:t>
            </a:r>
          </a:p>
        </p:txBody>
      </p:sp>
      <p:sp>
        <p:nvSpPr>
          <p:cNvPr id="8" name="Speaker Placeholder 2">
            <a:extLst>
              <a:ext uri="{FF2B5EF4-FFF2-40B4-BE49-F238E27FC236}">
                <a16:creationId xmlns:a16="http://schemas.microsoft.com/office/drawing/2014/main" id="{DC428848-58C6-4501-8214-B803889F27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4600" y="5288049"/>
            <a:ext cx="7150100" cy="258532"/>
          </a:xfr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ctr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1EED25-4D2A-435D-A5F9-01DCC2F074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14600" y="5584320"/>
            <a:ext cx="7150100" cy="258532"/>
          </a:xfr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ctr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OfficePLUS.cn</a:t>
            </a:r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20758FF-7114-B2ED-899B-65B87021579F}"/>
              </a:ext>
            </a:extLst>
          </p:cNvPr>
          <p:cNvSpPr/>
          <p:nvPr userDrawn="1"/>
        </p:nvSpPr>
        <p:spPr>
          <a:xfrm flipH="1">
            <a:off x="0" y="2349500"/>
            <a:ext cx="3155950" cy="4508500"/>
          </a:xfrm>
          <a:prstGeom prst="rect">
            <a:avLst/>
          </a:prstGeom>
          <a:blipFill>
            <a:blip r:embed="rId2"/>
            <a:srcRect/>
            <a:stretch>
              <a:fillRect l="-60508" t="-28640" r="-91060" b="-474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47BCB19-7E1C-563C-CA0E-4E45BE75AD70}"/>
              </a:ext>
            </a:extLst>
          </p:cNvPr>
          <p:cNvSpPr/>
          <p:nvPr userDrawn="1"/>
        </p:nvSpPr>
        <p:spPr>
          <a:xfrm flipH="1">
            <a:off x="9448800" y="711455"/>
            <a:ext cx="2743200" cy="3408352"/>
          </a:xfrm>
          <a:prstGeom prst="rect">
            <a:avLst/>
          </a:prstGeom>
          <a:blipFill>
            <a:blip r:embed="rId3"/>
            <a:srcRect/>
            <a:stretch>
              <a:fillRect l="-50270" t="-15044" r="-11148" b="-150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805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7103-D92B-4D3C-B386-9FD58793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defTabSz="914354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920D0-E0E5-40BB-AEDA-3D7A09092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299"/>
            <a:ext cx="10858500" cy="5187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16C00-AE39-4635-9F10-B7233D2AC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1" y="6423740"/>
            <a:ext cx="3992171" cy="24622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2D871-753D-4991-B44B-EFAE9F868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4656" y="6423740"/>
            <a:ext cx="1802924" cy="24622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EBAC152-C384-4126-A41C-02F34DED3069}" type="datetime1">
              <a:rPr lang="zh-CN" altLang="en-US" smtClean="0"/>
              <a:t>2023/07/12</a:t>
            </a:fld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3E9ED-4E00-42D1-BFBF-5EBD27D29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7452" y="6423740"/>
            <a:ext cx="2661448" cy="24622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79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1" r:id="rId4"/>
    <p:sldLayoutId id="2147483654" r:id="rId5"/>
    <p:sldLayoutId id="2147483655" r:id="rId6"/>
    <p:sldLayoutId id="2147483656" r:id="rId7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themeOverride" Target="../theme/themeOverrid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9">
            <a:extLst>
              <a:ext uri="{FF2B5EF4-FFF2-40B4-BE49-F238E27FC236}">
                <a16:creationId xmlns:a16="http://schemas.microsoft.com/office/drawing/2014/main" id="{0102F8CF-8DD3-43E5-B521-501A3CF12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9214" y="4269040"/>
            <a:ext cx="2940872" cy="757238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r>
              <a:rPr lang="zh-CN" altLang="en-US" dirty="0"/>
              <a:t>许瀵译　李昊阳　贺则凡</a:t>
            </a:r>
            <a:endParaRPr lang="en-GB" altLang="zh-CN" dirty="0"/>
          </a:p>
        </p:txBody>
      </p:sp>
      <p:sp>
        <p:nvSpPr>
          <p:cNvPr id="8" name="标题 8">
            <a:extLst>
              <a:ext uri="{FF2B5EF4-FFF2-40B4-BE49-F238E27FC236}">
                <a16:creationId xmlns:a16="http://schemas.microsoft.com/office/drawing/2014/main" id="{5DC4E07D-8FC3-07AD-2DF8-859DB8A9CC8D}"/>
              </a:ext>
            </a:extLst>
          </p:cNvPr>
          <p:cNvSpPr txBox="1">
            <a:spLocks/>
          </p:cNvSpPr>
          <p:nvPr/>
        </p:nvSpPr>
        <p:spPr>
          <a:xfrm>
            <a:off x="3663344" y="3167390"/>
            <a:ext cx="4852610" cy="523220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智能小车文献调研与原理设计</a:t>
            </a:r>
            <a:endParaRPr lang="zh-CN" altLang="en-US" sz="3200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94DC47-3D1F-B4D8-0C7E-6A872C415AF2}"/>
              </a:ext>
            </a:extLst>
          </p:cNvPr>
          <p:cNvSpPr txBox="1"/>
          <p:nvPr/>
        </p:nvSpPr>
        <p:spPr>
          <a:xfrm>
            <a:off x="3746638" y="1297818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latin typeface="锐字潮牌驰光黑-闪 大粗" panose="02020300000000000000" pitchFamily="18" charset="-122"/>
                <a:ea typeface="锐字潮牌驰光黑-闪 大粗" panose="02020300000000000000" pitchFamily="18" charset="-122"/>
              </a:rPr>
              <a:t>豹力革命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2142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D894B-80B0-2BD6-A130-C86EBF61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SENSORS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8CCC92-AE43-336E-70D9-FE63965C9C28}"/>
              </a:ext>
            </a:extLst>
          </p:cNvPr>
          <p:cNvSpPr txBox="1"/>
          <p:nvPr/>
        </p:nvSpPr>
        <p:spPr>
          <a:xfrm flipH="1">
            <a:off x="660399" y="981360"/>
            <a:ext cx="556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600" b="1" dirty="0"/>
              <a:t>传感器小结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D2A7DAF-0936-BBF1-7027-EADAAFD89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124203"/>
              </p:ext>
            </p:extLst>
          </p:nvPr>
        </p:nvGraphicFramePr>
        <p:xfrm>
          <a:off x="660398" y="2684450"/>
          <a:ext cx="7981953" cy="371403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950601">
                  <a:extLst>
                    <a:ext uri="{9D8B030D-6E8A-4147-A177-3AD203B41FA5}">
                      <a16:colId xmlns:a16="http://schemas.microsoft.com/office/drawing/2014/main" val="1954036275"/>
                    </a:ext>
                  </a:extLst>
                </a:gridCol>
                <a:gridCol w="2343784">
                  <a:extLst>
                    <a:ext uri="{9D8B030D-6E8A-4147-A177-3AD203B41FA5}">
                      <a16:colId xmlns:a16="http://schemas.microsoft.com/office/drawing/2014/main" val="3818466979"/>
                    </a:ext>
                  </a:extLst>
                </a:gridCol>
                <a:gridCol w="2343784">
                  <a:extLst>
                    <a:ext uri="{9D8B030D-6E8A-4147-A177-3AD203B41FA5}">
                      <a16:colId xmlns:a16="http://schemas.microsoft.com/office/drawing/2014/main" val="3634322461"/>
                    </a:ext>
                  </a:extLst>
                </a:gridCol>
                <a:gridCol w="2343784">
                  <a:extLst>
                    <a:ext uri="{9D8B030D-6E8A-4147-A177-3AD203B41FA5}">
                      <a16:colId xmlns:a16="http://schemas.microsoft.com/office/drawing/2014/main" val="4258452507"/>
                    </a:ext>
                  </a:extLst>
                </a:gridCol>
              </a:tblGrid>
              <a:tr h="3908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effectLst/>
                          <a:latin typeface="+mj-ea"/>
                          <a:ea typeface="+mj-ea"/>
                        </a:rPr>
                        <a:t>传感器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b="1" kern="100" dirty="0">
                          <a:effectLst/>
                          <a:latin typeface="+mj-ea"/>
                          <a:ea typeface="+mj-ea"/>
                        </a:rPr>
                        <a:t>优点</a:t>
                      </a:r>
                      <a:endParaRPr lang="zh-CN" sz="18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b="1" kern="100" dirty="0">
                          <a:effectLst/>
                          <a:latin typeface="+mj-ea"/>
                          <a:ea typeface="+mj-ea"/>
                        </a:rPr>
                        <a:t>缺点</a:t>
                      </a:r>
                      <a:endParaRPr lang="zh-CN" sz="18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b="1" kern="100" dirty="0">
                          <a:effectLst/>
                          <a:latin typeface="+mj-ea"/>
                          <a:ea typeface="+mj-ea"/>
                        </a:rPr>
                        <a:t>适用场景</a:t>
                      </a:r>
                      <a:endParaRPr lang="zh-CN" sz="18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83020526"/>
                  </a:ext>
                </a:extLst>
              </a:tr>
              <a:tr h="8303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effectLst/>
                          <a:latin typeface="+mj-ea"/>
                          <a:ea typeface="+mj-ea"/>
                        </a:rPr>
                        <a:t>红外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80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反应灵敏，抗干扰能力强</a:t>
                      </a:r>
                      <a:endParaRPr lang="zh-CN" sz="1800" kern="1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探测距离短，精度有限</a:t>
                      </a:r>
                      <a:endParaRPr lang="zh-CN" sz="18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80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近距离障碍探测，碰撞检测</a:t>
                      </a:r>
                      <a:endParaRPr lang="zh-CN" sz="1800" kern="1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9021881"/>
                  </a:ext>
                </a:extLst>
              </a:tr>
              <a:tr h="8303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effectLst/>
                          <a:latin typeface="+mj-ea"/>
                          <a:ea typeface="+mj-ea"/>
                        </a:rPr>
                        <a:t>超声波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80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探测范围大，穿透能力强，抗干扰能力强</a:t>
                      </a:r>
                      <a:endParaRPr lang="zh-CN" sz="1800" kern="1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不能测量方位，存在近处探测盲区</a:t>
                      </a:r>
                      <a:endParaRPr lang="zh-CN" sz="18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远距离障碍探测</a:t>
                      </a:r>
                      <a:endParaRPr lang="zh-CN" sz="18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51169438"/>
                  </a:ext>
                </a:extLst>
              </a:tr>
              <a:tr h="12715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effectLst/>
                          <a:latin typeface="+mj-ea"/>
                          <a:ea typeface="+mj-ea"/>
                        </a:rPr>
                        <a:t>激光</a:t>
                      </a:r>
                      <a:endParaRPr lang="en-US" altLang="zh-CN" sz="1800" kern="100" dirty="0">
                        <a:effectLst/>
                        <a:latin typeface="+mj-ea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effectLst/>
                          <a:latin typeface="+mj-ea"/>
                          <a:ea typeface="+mj-ea"/>
                        </a:rPr>
                        <a:t>雷达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80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探测范围广，精度高，可以获取比较致密的点云信息</a:t>
                      </a:r>
                      <a:endParaRPr lang="zh-CN" sz="1800" kern="1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没有穿透能力，抗干扰能力较弱</a:t>
                      </a:r>
                      <a:endParaRPr lang="zh-CN" sz="18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35665741"/>
                  </a:ext>
                </a:extLst>
              </a:tr>
              <a:tr h="3908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effectLst/>
                          <a:latin typeface="+mj-ea"/>
                          <a:ea typeface="+mj-ea"/>
                        </a:rPr>
                        <a:t>毫米波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80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探测距离长</a:t>
                      </a:r>
                      <a:endParaRPr lang="zh-CN" sz="1800" kern="1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毫米波有衰减现象</a:t>
                      </a:r>
                      <a:endParaRPr lang="zh-CN" sz="18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73951752"/>
                  </a:ext>
                </a:extLst>
              </a:tr>
            </a:tbl>
          </a:graphicData>
        </a:graphic>
      </p:graphicFrame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5B29E38D-90BD-BDCB-8B09-02A930754061}"/>
              </a:ext>
            </a:extLst>
          </p:cNvPr>
          <p:cNvSpPr/>
          <p:nvPr/>
        </p:nvSpPr>
        <p:spPr>
          <a:xfrm>
            <a:off x="7626350" y="1028701"/>
            <a:ext cx="5264150" cy="5829298"/>
          </a:xfrm>
          <a:prstGeom prst="roundRect">
            <a:avLst>
              <a:gd name="adj" fmla="val 0"/>
            </a:avLst>
          </a:prstGeom>
          <a:blipFill>
            <a:blip r:embed="rId2"/>
            <a:srcRect/>
            <a:stretch>
              <a:fillRect l="-20718" t="-13453" r="-18228" b="-19336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1BA7FF-37B0-1956-1BC9-A8A0C249DB3A}"/>
              </a:ext>
            </a:extLst>
          </p:cNvPr>
          <p:cNvSpPr txBox="1"/>
          <p:nvPr/>
        </p:nvSpPr>
        <p:spPr>
          <a:xfrm>
            <a:off x="660399" y="2040271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常见的几种传感器的优缺点和适用场景总结如下。</a:t>
            </a:r>
          </a:p>
        </p:txBody>
      </p:sp>
    </p:spTree>
    <p:extLst>
      <p:ext uri="{BB962C8B-B14F-4D97-AF65-F5344CB8AC3E}">
        <p14:creationId xmlns:p14="http://schemas.microsoft.com/office/powerpoint/2010/main" val="10196486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D894B-80B0-2BD6-A130-C86EBF61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8CCC92-AE43-336E-70D9-FE63965C9C28}"/>
              </a:ext>
            </a:extLst>
          </p:cNvPr>
          <p:cNvSpPr txBox="1"/>
          <p:nvPr/>
        </p:nvSpPr>
        <p:spPr>
          <a:xfrm flipH="1">
            <a:off x="660399" y="981360"/>
            <a:ext cx="556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600" b="1" dirty="0"/>
              <a:t>避障算法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5B29E38D-90BD-BDCB-8B09-02A930754061}"/>
              </a:ext>
            </a:extLst>
          </p:cNvPr>
          <p:cNvSpPr/>
          <p:nvPr/>
        </p:nvSpPr>
        <p:spPr>
          <a:xfrm>
            <a:off x="7626350" y="1028701"/>
            <a:ext cx="5264150" cy="5829298"/>
          </a:xfrm>
          <a:prstGeom prst="roundRect">
            <a:avLst>
              <a:gd name="adj" fmla="val 0"/>
            </a:avLst>
          </a:prstGeom>
          <a:blipFill>
            <a:blip r:embed="rId2"/>
            <a:srcRect/>
            <a:stretch>
              <a:fillRect l="-20718" t="-13453" r="-18228" b="-19336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9788CD-7F1B-02CF-41DB-6673446B6333}"/>
              </a:ext>
            </a:extLst>
          </p:cNvPr>
          <p:cNvSpPr/>
          <p:nvPr/>
        </p:nvSpPr>
        <p:spPr>
          <a:xfrm>
            <a:off x="660399" y="2010060"/>
            <a:ext cx="1436190" cy="51935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rIns="180000" rtlCol="0" anchor="ctr">
            <a:spAutoFit/>
          </a:bodyPr>
          <a:lstStyle/>
          <a:p>
            <a:pPr algn="ctr"/>
            <a:r>
              <a:rPr lang="zh-CN" altLang="en-US" dirty="0"/>
              <a:t>遗传算法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C61D9DD-969E-CDE6-E9C0-B19BDCF2E1F7}"/>
              </a:ext>
            </a:extLst>
          </p:cNvPr>
          <p:cNvSpPr/>
          <p:nvPr/>
        </p:nvSpPr>
        <p:spPr>
          <a:xfrm>
            <a:off x="2387600" y="2010060"/>
            <a:ext cx="1436189" cy="51935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rIns="180000" rtlCol="0" anchor="ctr">
            <a:spAutoFit/>
          </a:bodyPr>
          <a:lstStyle/>
          <a:p>
            <a:pPr algn="ctr"/>
            <a:r>
              <a:rPr lang="zh-CN" altLang="en-US" dirty="0"/>
              <a:t>蚁群算法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4B511EC-8688-3E58-A2BD-0A5761BA29FE}"/>
              </a:ext>
            </a:extLst>
          </p:cNvPr>
          <p:cNvSpPr/>
          <p:nvPr/>
        </p:nvSpPr>
        <p:spPr>
          <a:xfrm>
            <a:off x="4114800" y="2010060"/>
            <a:ext cx="1213555" cy="51935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rIns="180000" rtlCol="0" anchor="ctr">
            <a:spAutoFit/>
          </a:bodyPr>
          <a:lstStyle/>
          <a:p>
            <a:pPr algn="ctr"/>
            <a:r>
              <a:rPr lang="en-US" altLang="zh-CN" dirty="0"/>
              <a:t>A*</a:t>
            </a:r>
            <a:r>
              <a:rPr lang="zh-CN" altLang="en-US" dirty="0"/>
              <a:t>算法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CA08A3F9-7EF2-7FAD-3BBA-F2E843067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50" y="4157617"/>
            <a:ext cx="2700383" cy="270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8944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D894B-80B0-2BD6-A130-C86EBF61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8CCC92-AE43-336E-70D9-FE63965C9C28}"/>
              </a:ext>
            </a:extLst>
          </p:cNvPr>
          <p:cNvSpPr txBox="1"/>
          <p:nvPr/>
        </p:nvSpPr>
        <p:spPr>
          <a:xfrm flipH="1">
            <a:off x="660399" y="981360"/>
            <a:ext cx="556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600" b="1" dirty="0"/>
              <a:t>避障算法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5B29E38D-90BD-BDCB-8B09-02A930754061}"/>
              </a:ext>
            </a:extLst>
          </p:cNvPr>
          <p:cNvSpPr/>
          <p:nvPr/>
        </p:nvSpPr>
        <p:spPr>
          <a:xfrm>
            <a:off x="7626350" y="1028701"/>
            <a:ext cx="5264150" cy="5829298"/>
          </a:xfrm>
          <a:prstGeom prst="roundRect">
            <a:avLst>
              <a:gd name="adj" fmla="val 0"/>
            </a:avLst>
          </a:prstGeom>
          <a:blipFill>
            <a:blip r:embed="rId2"/>
            <a:srcRect/>
            <a:stretch>
              <a:fillRect l="-20718" t="-13453" r="-18228" b="-19336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9788CD-7F1B-02CF-41DB-6673446B6333}"/>
              </a:ext>
            </a:extLst>
          </p:cNvPr>
          <p:cNvSpPr/>
          <p:nvPr/>
        </p:nvSpPr>
        <p:spPr>
          <a:xfrm>
            <a:off x="660399" y="4899310"/>
            <a:ext cx="1436190" cy="51935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rIns="180000" rtlCol="0" anchor="ctr">
            <a:spAutoFit/>
          </a:bodyPr>
          <a:lstStyle/>
          <a:p>
            <a:pPr algn="ctr"/>
            <a:r>
              <a:rPr lang="zh-CN" altLang="en-US" dirty="0"/>
              <a:t>遗传算法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C61D9DD-969E-CDE6-E9C0-B19BDCF2E1F7}"/>
              </a:ext>
            </a:extLst>
          </p:cNvPr>
          <p:cNvSpPr/>
          <p:nvPr/>
        </p:nvSpPr>
        <p:spPr>
          <a:xfrm>
            <a:off x="660400" y="4899310"/>
            <a:ext cx="1436189" cy="51935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rIns="180000" rtlCol="0" anchor="ctr">
            <a:spAutoFit/>
          </a:bodyPr>
          <a:lstStyle/>
          <a:p>
            <a:pPr algn="ctr"/>
            <a:r>
              <a:rPr lang="zh-CN" altLang="en-US" dirty="0"/>
              <a:t>蚁群算法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4B511EC-8688-3E58-A2BD-0A5761BA29FE}"/>
              </a:ext>
            </a:extLst>
          </p:cNvPr>
          <p:cNvSpPr/>
          <p:nvPr/>
        </p:nvSpPr>
        <p:spPr>
          <a:xfrm>
            <a:off x="771716" y="4899310"/>
            <a:ext cx="1213555" cy="51935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rIns="180000" rtlCol="0" anchor="ctr">
            <a:spAutoFit/>
          </a:bodyPr>
          <a:lstStyle/>
          <a:p>
            <a:pPr algn="ctr"/>
            <a:r>
              <a:rPr lang="en-US" altLang="zh-CN" dirty="0"/>
              <a:t>A*</a:t>
            </a:r>
            <a:r>
              <a:rPr lang="zh-CN" altLang="en-US" dirty="0"/>
              <a:t>算法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74DCD005-CE35-A518-9091-FE140CFDC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50" y="4157617"/>
            <a:ext cx="2700383" cy="2700383"/>
          </a:xfrm>
          <a:prstGeom prst="rect">
            <a:avLst/>
          </a:prstGeom>
        </p:spPr>
      </p:pic>
      <p:pic>
        <p:nvPicPr>
          <p:cNvPr id="11" name="图片 10" descr="形状&#10;&#10;低可信度描述已自动生成">
            <a:extLst>
              <a:ext uri="{FF2B5EF4-FFF2-40B4-BE49-F238E27FC236}">
                <a16:creationId xmlns:a16="http://schemas.microsoft.com/office/drawing/2014/main" id="{A35BA9C4-CA2C-E5D1-83F9-448E23EAE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9" y="2129751"/>
            <a:ext cx="3580049" cy="165702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85BA9C4-33F8-EF54-DAB7-8E20EFF6AAB3}"/>
              </a:ext>
            </a:extLst>
          </p:cNvPr>
          <p:cNvSpPr/>
          <p:nvPr/>
        </p:nvSpPr>
        <p:spPr>
          <a:xfrm>
            <a:off x="4771447" y="3429000"/>
            <a:ext cx="2910362" cy="1329360"/>
          </a:xfrm>
          <a:prstGeom prst="roundRect">
            <a:avLst>
              <a:gd name="adj" fmla="val 117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扰动</a:t>
            </a:r>
            <a:endParaRPr lang="en-US" altLang="zh-CN" sz="2800" b="1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避免陷入局部最优僵局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EA03212-20C4-3AB1-673B-6F047E765521}"/>
              </a:ext>
            </a:extLst>
          </p:cNvPr>
          <p:cNvSpPr/>
          <p:nvPr/>
        </p:nvSpPr>
        <p:spPr>
          <a:xfrm>
            <a:off x="4771447" y="5122380"/>
            <a:ext cx="2910362" cy="1329360"/>
          </a:xfrm>
          <a:prstGeom prst="roundRect">
            <a:avLst>
              <a:gd name="adj" fmla="val 11791"/>
            </a:avLst>
          </a:prstGeom>
          <a:solidFill>
            <a:srgbClr val="E9E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+mj-ea"/>
                <a:ea typeface="+mj-ea"/>
              </a:rPr>
              <a:t>IMU</a:t>
            </a: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</a:rPr>
              <a:t>辅助</a:t>
            </a:r>
            <a:endParaRPr lang="en-US" altLang="zh-CN" sz="28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避免打转或原路返回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881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884DC-C58C-4D83-9157-478A0AEC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初步方案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3E0650-EF34-CC4A-B58B-5319F9C6ABE8}"/>
              </a:ext>
            </a:extLst>
          </p:cNvPr>
          <p:cNvSpPr txBox="1"/>
          <p:nvPr/>
        </p:nvSpPr>
        <p:spPr>
          <a:xfrm>
            <a:off x="6271986" y="2144053"/>
            <a:ext cx="1553631" cy="1569660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ctr"/>
            <a:r>
              <a:rPr kumimoji="1" lang="en-US" altLang="zh-CN" sz="9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03</a:t>
            </a:r>
            <a:endParaRPr kumimoji="1" lang="zh-CN" altLang="en-US" sz="9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3058865"/>
      </p:ext>
    </p:extLst>
  </p:cSld>
  <p:clrMapOvr>
    <a:masterClrMapping/>
  </p:clrMapOvr>
  <p:transition spd="slow">
    <p:push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流程图: 决策 54">
            <a:extLst>
              <a:ext uri="{FF2B5EF4-FFF2-40B4-BE49-F238E27FC236}">
                <a16:creationId xmlns:a16="http://schemas.microsoft.com/office/drawing/2014/main" id="{8AE550D3-BBCD-BDC2-A37F-9A31717B4A84}"/>
              </a:ext>
            </a:extLst>
          </p:cNvPr>
          <p:cNvSpPr/>
          <p:nvPr/>
        </p:nvSpPr>
        <p:spPr>
          <a:xfrm>
            <a:off x="3867704" y="1200704"/>
            <a:ext cx="4456592" cy="4456592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5593C9D-143F-4CEA-0E11-B25DA379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"/>
            <a:ext cx="10858500" cy="1028700"/>
          </a:xfrm>
        </p:spPr>
        <p:txBody>
          <a:bodyPr/>
          <a:lstStyle/>
          <a:p>
            <a:r>
              <a:rPr lang="en-US" altLang="zh-CN" dirty="0"/>
              <a:t>STRUCTURE DESIGN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BAF57A-97E4-3677-91FF-70811DB6913C}"/>
              </a:ext>
            </a:extLst>
          </p:cNvPr>
          <p:cNvSpPr txBox="1"/>
          <p:nvPr/>
        </p:nvSpPr>
        <p:spPr>
          <a:xfrm flipH="1">
            <a:off x="660400" y="981361"/>
            <a:ext cx="4343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600" b="1" dirty="0"/>
              <a:t>结构设计</a:t>
            </a:r>
            <a:endParaRPr lang="en-US" altLang="zh-CN" sz="3600" b="1" dirty="0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C20979F6-E44F-A498-7CF4-8490A03C1110}"/>
              </a:ext>
            </a:extLst>
          </p:cNvPr>
          <p:cNvSpPr/>
          <p:nvPr/>
        </p:nvSpPr>
        <p:spPr>
          <a:xfrm flipV="1">
            <a:off x="10467521" y="0"/>
            <a:ext cx="1724479" cy="2347911"/>
          </a:xfrm>
          <a:custGeom>
            <a:avLst/>
            <a:gdLst>
              <a:gd name="connsiteX0" fmla="*/ 2760134 w 3341511"/>
              <a:gd name="connsiteY0" fmla="*/ 0 h 4549531"/>
              <a:gd name="connsiteX1" fmla="*/ 3316397 w 3341511"/>
              <a:gd name="connsiteY1" fmla="*/ 56076 h 4549531"/>
              <a:gd name="connsiteX2" fmla="*/ 3341511 w 3341511"/>
              <a:gd name="connsiteY2" fmla="*/ 62534 h 4549531"/>
              <a:gd name="connsiteX3" fmla="*/ 3341511 w 3341511"/>
              <a:gd name="connsiteY3" fmla="*/ 1190456 h 4549531"/>
              <a:gd name="connsiteX4" fmla="*/ 3258358 w 3341511"/>
              <a:gd name="connsiteY4" fmla="*/ 1160022 h 4549531"/>
              <a:gd name="connsiteX5" fmla="*/ 2760134 w 3341511"/>
              <a:gd name="connsiteY5" fmla="*/ 1084697 h 4549531"/>
              <a:gd name="connsiteX6" fmla="*/ 1084697 w 3341511"/>
              <a:gd name="connsiteY6" fmla="*/ 2760134 h 4549531"/>
              <a:gd name="connsiteX7" fmla="*/ 2760134 w 3341511"/>
              <a:gd name="connsiteY7" fmla="*/ 4435571 h 4549531"/>
              <a:gd name="connsiteX8" fmla="*/ 3258358 w 3341511"/>
              <a:gd name="connsiteY8" fmla="*/ 4360247 h 4549531"/>
              <a:gd name="connsiteX9" fmla="*/ 3341511 w 3341511"/>
              <a:gd name="connsiteY9" fmla="*/ 4329812 h 4549531"/>
              <a:gd name="connsiteX10" fmla="*/ 3341511 w 3341511"/>
              <a:gd name="connsiteY10" fmla="*/ 4549531 h 4549531"/>
              <a:gd name="connsiteX11" fmla="*/ 660905 w 3341511"/>
              <a:gd name="connsiteY11" fmla="*/ 4549531 h 4549531"/>
              <a:gd name="connsiteX12" fmla="*/ 630280 w 3341511"/>
              <a:gd name="connsiteY12" fmla="*/ 4515836 h 4549531"/>
              <a:gd name="connsiteX13" fmla="*/ 0 w 3341511"/>
              <a:gd name="connsiteY13" fmla="*/ 2760134 h 4549531"/>
              <a:gd name="connsiteX14" fmla="*/ 2760134 w 3341511"/>
              <a:gd name="connsiteY14" fmla="*/ 0 h 454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41511" h="4549531">
                <a:moveTo>
                  <a:pt x="2760134" y="0"/>
                </a:moveTo>
                <a:cubicBezTo>
                  <a:pt x="2950682" y="0"/>
                  <a:pt x="3136719" y="19309"/>
                  <a:pt x="3316397" y="56076"/>
                </a:cubicBezTo>
                <a:lnTo>
                  <a:pt x="3341511" y="62534"/>
                </a:lnTo>
                <a:lnTo>
                  <a:pt x="3341511" y="1190456"/>
                </a:lnTo>
                <a:lnTo>
                  <a:pt x="3258358" y="1160022"/>
                </a:lnTo>
                <a:cubicBezTo>
                  <a:pt x="3100969" y="1111069"/>
                  <a:pt x="2933631" y="1084697"/>
                  <a:pt x="2760134" y="1084697"/>
                </a:cubicBezTo>
                <a:cubicBezTo>
                  <a:pt x="1834816" y="1084697"/>
                  <a:pt x="1084697" y="1834816"/>
                  <a:pt x="1084697" y="2760134"/>
                </a:cubicBezTo>
                <a:cubicBezTo>
                  <a:pt x="1084697" y="3685452"/>
                  <a:pt x="1834816" y="4435571"/>
                  <a:pt x="2760134" y="4435571"/>
                </a:cubicBezTo>
                <a:cubicBezTo>
                  <a:pt x="2933631" y="4435571"/>
                  <a:pt x="3100969" y="4409200"/>
                  <a:pt x="3258358" y="4360247"/>
                </a:cubicBezTo>
                <a:lnTo>
                  <a:pt x="3341511" y="4329812"/>
                </a:lnTo>
                <a:lnTo>
                  <a:pt x="3341511" y="4549531"/>
                </a:lnTo>
                <a:lnTo>
                  <a:pt x="660905" y="4549531"/>
                </a:lnTo>
                <a:lnTo>
                  <a:pt x="630280" y="4515836"/>
                </a:lnTo>
                <a:cubicBezTo>
                  <a:pt x="236531" y="4038722"/>
                  <a:pt x="0" y="3427050"/>
                  <a:pt x="0" y="2760134"/>
                </a:cubicBezTo>
                <a:cubicBezTo>
                  <a:pt x="0" y="1235754"/>
                  <a:pt x="1235754" y="0"/>
                  <a:pt x="2760134" y="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F43A119-3914-7527-0DC9-94C4D675B0A0}"/>
              </a:ext>
            </a:extLst>
          </p:cNvPr>
          <p:cNvSpPr/>
          <p:nvPr/>
        </p:nvSpPr>
        <p:spPr>
          <a:xfrm flipH="1">
            <a:off x="9847985" y="763589"/>
            <a:ext cx="1028700" cy="10287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24CC0557-4ABD-1A58-23E6-6EFE093D74A1}"/>
              </a:ext>
            </a:extLst>
          </p:cNvPr>
          <p:cNvSpPr/>
          <p:nvPr/>
        </p:nvSpPr>
        <p:spPr>
          <a:xfrm>
            <a:off x="0" y="5513961"/>
            <a:ext cx="1806426" cy="1344040"/>
          </a:xfrm>
          <a:custGeom>
            <a:avLst/>
            <a:gdLst>
              <a:gd name="connsiteX0" fmla="*/ 413607 w 1806426"/>
              <a:gd name="connsiteY0" fmla="*/ 0 h 1344040"/>
              <a:gd name="connsiteX1" fmla="*/ 1801816 w 1806426"/>
              <a:gd name="connsiteY1" fmla="*/ 1252741 h 1344040"/>
              <a:gd name="connsiteX2" fmla="*/ 1806426 w 1806426"/>
              <a:gd name="connsiteY2" fmla="*/ 1344040 h 1344040"/>
              <a:gd name="connsiteX3" fmla="*/ 1255462 w 1806426"/>
              <a:gd name="connsiteY3" fmla="*/ 1344040 h 1344040"/>
              <a:gd name="connsiteX4" fmla="*/ 1243432 w 1806426"/>
              <a:gd name="connsiteY4" fmla="*/ 1224707 h 1344040"/>
              <a:gd name="connsiteX5" fmla="*/ 413607 w 1806426"/>
              <a:gd name="connsiteY5" fmla="*/ 548380 h 1344040"/>
              <a:gd name="connsiteX6" fmla="*/ 83903 w 1806426"/>
              <a:gd name="connsiteY6" fmla="*/ 614944 h 1344040"/>
              <a:gd name="connsiteX7" fmla="*/ 0 w 1806426"/>
              <a:gd name="connsiteY7" fmla="*/ 660485 h 1344040"/>
              <a:gd name="connsiteX8" fmla="*/ 0 w 1806426"/>
              <a:gd name="connsiteY8" fmla="*/ 62389 h 1344040"/>
              <a:gd name="connsiteX9" fmla="*/ 132383 w 1806426"/>
              <a:gd name="connsiteY9" fmla="*/ 28350 h 1344040"/>
              <a:gd name="connsiteX10" fmla="*/ 413607 w 1806426"/>
              <a:gd name="connsiteY10" fmla="*/ 0 h 13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6426" h="1344040">
                <a:moveTo>
                  <a:pt x="413607" y="0"/>
                </a:moveTo>
                <a:cubicBezTo>
                  <a:pt x="1136106" y="0"/>
                  <a:pt x="1730357" y="549095"/>
                  <a:pt x="1801816" y="1252741"/>
                </a:cubicBezTo>
                <a:lnTo>
                  <a:pt x="1806426" y="1344040"/>
                </a:lnTo>
                <a:lnTo>
                  <a:pt x="1255462" y="1344040"/>
                </a:lnTo>
                <a:lnTo>
                  <a:pt x="1243432" y="1224707"/>
                </a:lnTo>
                <a:cubicBezTo>
                  <a:pt x="1164449" y="838728"/>
                  <a:pt x="822935" y="548380"/>
                  <a:pt x="413607" y="548380"/>
                </a:cubicBezTo>
                <a:cubicBezTo>
                  <a:pt x="296656" y="548380"/>
                  <a:pt x="185241" y="572082"/>
                  <a:pt x="83903" y="614944"/>
                </a:cubicBezTo>
                <a:lnTo>
                  <a:pt x="0" y="660485"/>
                </a:lnTo>
                <a:lnTo>
                  <a:pt x="0" y="62389"/>
                </a:lnTo>
                <a:lnTo>
                  <a:pt x="132383" y="28350"/>
                </a:lnTo>
                <a:cubicBezTo>
                  <a:pt x="223221" y="9762"/>
                  <a:pt x="317274" y="0"/>
                  <a:pt x="4136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01780C2-DC42-99D7-761B-AC55DC3C6F8D}"/>
              </a:ext>
            </a:extLst>
          </p:cNvPr>
          <p:cNvSpPr/>
          <p:nvPr/>
        </p:nvSpPr>
        <p:spPr>
          <a:xfrm flipV="1">
            <a:off x="1071783" y="5433751"/>
            <a:ext cx="741690" cy="7416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907AF03-6720-6BF1-F9A5-5ABC20F1E7E6}"/>
              </a:ext>
            </a:extLst>
          </p:cNvPr>
          <p:cNvGrpSpPr/>
          <p:nvPr/>
        </p:nvGrpSpPr>
        <p:grpSpPr>
          <a:xfrm>
            <a:off x="3505755" y="2663825"/>
            <a:ext cx="723900" cy="1530350"/>
            <a:chOff x="2895600" y="2663825"/>
            <a:chExt cx="723900" cy="153035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E0ECAA81-7AAD-F735-62DB-9B26D785F90B}"/>
                </a:ext>
              </a:extLst>
            </p:cNvPr>
            <p:cNvSpPr/>
            <p:nvPr/>
          </p:nvSpPr>
          <p:spPr>
            <a:xfrm>
              <a:off x="2895600" y="2663825"/>
              <a:ext cx="723900" cy="1530350"/>
            </a:xfrm>
            <a:prstGeom prst="roundRect">
              <a:avLst>
                <a:gd name="adj" fmla="val 9065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5EDF004-9408-F458-D204-464A0470682A}"/>
                </a:ext>
              </a:extLst>
            </p:cNvPr>
            <p:cNvCxnSpPr>
              <a:stCxn id="2" idx="1"/>
              <a:endCxn id="2" idx="3"/>
            </p:cNvCxnSpPr>
            <p:nvPr/>
          </p:nvCxnSpPr>
          <p:spPr>
            <a:xfrm>
              <a:off x="2895600" y="3429000"/>
              <a:ext cx="723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A51254F-B114-12A1-469A-4AE6E6306C75}"/>
                </a:ext>
              </a:extLst>
            </p:cNvPr>
            <p:cNvCxnSpPr/>
            <p:nvPr/>
          </p:nvCxnSpPr>
          <p:spPr>
            <a:xfrm>
              <a:off x="2895600" y="3843866"/>
              <a:ext cx="723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71009CC-12FA-3423-9410-EF8A16614EF1}"/>
                </a:ext>
              </a:extLst>
            </p:cNvPr>
            <p:cNvCxnSpPr/>
            <p:nvPr/>
          </p:nvCxnSpPr>
          <p:spPr>
            <a:xfrm>
              <a:off x="2895600" y="4025898"/>
              <a:ext cx="723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2128696-9076-D39E-A4CE-1E7F8BB7555D}"/>
                </a:ext>
              </a:extLst>
            </p:cNvPr>
            <p:cNvCxnSpPr/>
            <p:nvPr/>
          </p:nvCxnSpPr>
          <p:spPr>
            <a:xfrm>
              <a:off x="2895600" y="4119029"/>
              <a:ext cx="723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B749D5A-25DD-C3F7-6792-FBEF248DFD37}"/>
                </a:ext>
              </a:extLst>
            </p:cNvPr>
            <p:cNvCxnSpPr/>
            <p:nvPr/>
          </p:nvCxnSpPr>
          <p:spPr>
            <a:xfrm>
              <a:off x="2895600" y="3014135"/>
              <a:ext cx="723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C1734C8-4943-E64D-436B-657E3B808208}"/>
                </a:ext>
              </a:extLst>
            </p:cNvPr>
            <p:cNvCxnSpPr/>
            <p:nvPr/>
          </p:nvCxnSpPr>
          <p:spPr>
            <a:xfrm>
              <a:off x="2895600" y="2832103"/>
              <a:ext cx="723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8640A1A5-7AF3-1CDC-DA4E-9C0B77021F37}"/>
                </a:ext>
              </a:extLst>
            </p:cNvPr>
            <p:cNvCxnSpPr/>
            <p:nvPr/>
          </p:nvCxnSpPr>
          <p:spPr>
            <a:xfrm>
              <a:off x="2895600" y="2738971"/>
              <a:ext cx="723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F35045B-1674-0B39-8E87-CF51348D783D}"/>
              </a:ext>
            </a:extLst>
          </p:cNvPr>
          <p:cNvGrpSpPr/>
          <p:nvPr/>
        </p:nvGrpSpPr>
        <p:grpSpPr>
          <a:xfrm>
            <a:off x="7962346" y="2663825"/>
            <a:ext cx="723900" cy="1530350"/>
            <a:chOff x="2895600" y="2663825"/>
            <a:chExt cx="723900" cy="1530350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76EDAB90-75C5-7D9E-F236-D6353AD35A55}"/>
                </a:ext>
              </a:extLst>
            </p:cNvPr>
            <p:cNvSpPr/>
            <p:nvPr/>
          </p:nvSpPr>
          <p:spPr>
            <a:xfrm>
              <a:off x="2895600" y="2663825"/>
              <a:ext cx="723900" cy="1530350"/>
            </a:xfrm>
            <a:prstGeom prst="roundRect">
              <a:avLst>
                <a:gd name="adj" fmla="val 9065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5792C5AB-FE3F-35AC-05F4-29B2545AE9FF}"/>
                </a:ext>
              </a:extLst>
            </p:cNvPr>
            <p:cNvCxnSpPr>
              <a:stCxn id="39" idx="1"/>
              <a:endCxn id="39" idx="3"/>
            </p:cNvCxnSpPr>
            <p:nvPr/>
          </p:nvCxnSpPr>
          <p:spPr>
            <a:xfrm>
              <a:off x="2895600" y="3429000"/>
              <a:ext cx="723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A7B2922D-7C64-26B1-32A3-A913069290E0}"/>
                </a:ext>
              </a:extLst>
            </p:cNvPr>
            <p:cNvCxnSpPr/>
            <p:nvPr/>
          </p:nvCxnSpPr>
          <p:spPr>
            <a:xfrm>
              <a:off x="2895600" y="3843866"/>
              <a:ext cx="723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89A5FFE6-F845-2B2A-F84A-D97117495B93}"/>
                </a:ext>
              </a:extLst>
            </p:cNvPr>
            <p:cNvCxnSpPr/>
            <p:nvPr/>
          </p:nvCxnSpPr>
          <p:spPr>
            <a:xfrm>
              <a:off x="2895600" y="4025898"/>
              <a:ext cx="723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79C5D71F-3C54-814D-0404-BE717BCED230}"/>
                </a:ext>
              </a:extLst>
            </p:cNvPr>
            <p:cNvCxnSpPr/>
            <p:nvPr/>
          </p:nvCxnSpPr>
          <p:spPr>
            <a:xfrm>
              <a:off x="2895600" y="4119029"/>
              <a:ext cx="723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AD07C369-281E-3808-385A-D763329D166E}"/>
                </a:ext>
              </a:extLst>
            </p:cNvPr>
            <p:cNvCxnSpPr/>
            <p:nvPr/>
          </p:nvCxnSpPr>
          <p:spPr>
            <a:xfrm>
              <a:off x="2895600" y="3014135"/>
              <a:ext cx="723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485E17A2-C87D-B343-AC1C-5C942CC00941}"/>
                </a:ext>
              </a:extLst>
            </p:cNvPr>
            <p:cNvCxnSpPr/>
            <p:nvPr/>
          </p:nvCxnSpPr>
          <p:spPr>
            <a:xfrm>
              <a:off x="2895600" y="2832103"/>
              <a:ext cx="723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6C70F4F5-A0C9-2C7C-0B58-3AB80AA10C52}"/>
                </a:ext>
              </a:extLst>
            </p:cNvPr>
            <p:cNvCxnSpPr/>
            <p:nvPr/>
          </p:nvCxnSpPr>
          <p:spPr>
            <a:xfrm>
              <a:off x="2895600" y="2738971"/>
              <a:ext cx="723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8BDB642-DC38-8720-15BC-7309A49E245F}"/>
              </a:ext>
            </a:extLst>
          </p:cNvPr>
          <p:cNvGrpSpPr/>
          <p:nvPr/>
        </p:nvGrpSpPr>
        <p:grpSpPr>
          <a:xfrm>
            <a:off x="5761417" y="866121"/>
            <a:ext cx="669166" cy="669166"/>
            <a:chOff x="2886834" y="5152011"/>
            <a:chExt cx="723899" cy="723899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A1177588-258A-F633-438B-EAE3F484F5EB}"/>
                </a:ext>
              </a:extLst>
            </p:cNvPr>
            <p:cNvSpPr/>
            <p:nvPr/>
          </p:nvSpPr>
          <p:spPr>
            <a:xfrm>
              <a:off x="2961640" y="5230308"/>
              <a:ext cx="574288" cy="57428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9029E120-BDB8-4844-C2A7-56E36B0422D2}"/>
                </a:ext>
              </a:extLst>
            </p:cNvPr>
            <p:cNvSpPr/>
            <p:nvPr/>
          </p:nvSpPr>
          <p:spPr>
            <a:xfrm>
              <a:off x="2886834" y="5152011"/>
              <a:ext cx="723899" cy="72389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7AF3582F-21A3-AB81-79C2-24C52395EEF9}"/>
              </a:ext>
            </a:extLst>
          </p:cNvPr>
          <p:cNvGrpSpPr/>
          <p:nvPr/>
        </p:nvGrpSpPr>
        <p:grpSpPr>
          <a:xfrm>
            <a:off x="5761417" y="5322713"/>
            <a:ext cx="669166" cy="669166"/>
            <a:chOff x="2886834" y="5152011"/>
            <a:chExt cx="723899" cy="723899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4751C41B-12C1-E49E-F2AF-765ED8759036}"/>
                </a:ext>
              </a:extLst>
            </p:cNvPr>
            <p:cNvSpPr/>
            <p:nvPr/>
          </p:nvSpPr>
          <p:spPr>
            <a:xfrm>
              <a:off x="2961640" y="5230308"/>
              <a:ext cx="574288" cy="57428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165C3031-0103-1418-994D-CB336D5F33B8}"/>
                </a:ext>
              </a:extLst>
            </p:cNvPr>
            <p:cNvSpPr/>
            <p:nvPr/>
          </p:nvSpPr>
          <p:spPr>
            <a:xfrm>
              <a:off x="2886834" y="5152011"/>
              <a:ext cx="723899" cy="72389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932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5593C9D-143F-4CEA-0E11-B25DA379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"/>
            <a:ext cx="10858500" cy="1028700"/>
          </a:xfrm>
        </p:spPr>
        <p:txBody>
          <a:bodyPr/>
          <a:lstStyle/>
          <a:p>
            <a:r>
              <a:rPr lang="en-US" altLang="zh-CN" dirty="0"/>
              <a:t>STRUCTURE DESIGN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BAF57A-97E4-3677-91FF-70811DB6913C}"/>
              </a:ext>
            </a:extLst>
          </p:cNvPr>
          <p:cNvSpPr txBox="1"/>
          <p:nvPr/>
        </p:nvSpPr>
        <p:spPr>
          <a:xfrm flipH="1">
            <a:off x="660400" y="981361"/>
            <a:ext cx="4343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600" b="1" dirty="0"/>
              <a:t>结构设计</a:t>
            </a:r>
            <a:endParaRPr lang="en-US" altLang="zh-CN" sz="3600" b="1" dirty="0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C20979F6-E44F-A498-7CF4-8490A03C1110}"/>
              </a:ext>
            </a:extLst>
          </p:cNvPr>
          <p:cNvSpPr/>
          <p:nvPr/>
        </p:nvSpPr>
        <p:spPr>
          <a:xfrm flipV="1">
            <a:off x="10467521" y="0"/>
            <a:ext cx="1724479" cy="2347911"/>
          </a:xfrm>
          <a:custGeom>
            <a:avLst/>
            <a:gdLst>
              <a:gd name="connsiteX0" fmla="*/ 2760134 w 3341511"/>
              <a:gd name="connsiteY0" fmla="*/ 0 h 4549531"/>
              <a:gd name="connsiteX1" fmla="*/ 3316397 w 3341511"/>
              <a:gd name="connsiteY1" fmla="*/ 56076 h 4549531"/>
              <a:gd name="connsiteX2" fmla="*/ 3341511 w 3341511"/>
              <a:gd name="connsiteY2" fmla="*/ 62534 h 4549531"/>
              <a:gd name="connsiteX3" fmla="*/ 3341511 w 3341511"/>
              <a:gd name="connsiteY3" fmla="*/ 1190456 h 4549531"/>
              <a:gd name="connsiteX4" fmla="*/ 3258358 w 3341511"/>
              <a:gd name="connsiteY4" fmla="*/ 1160022 h 4549531"/>
              <a:gd name="connsiteX5" fmla="*/ 2760134 w 3341511"/>
              <a:gd name="connsiteY5" fmla="*/ 1084697 h 4549531"/>
              <a:gd name="connsiteX6" fmla="*/ 1084697 w 3341511"/>
              <a:gd name="connsiteY6" fmla="*/ 2760134 h 4549531"/>
              <a:gd name="connsiteX7" fmla="*/ 2760134 w 3341511"/>
              <a:gd name="connsiteY7" fmla="*/ 4435571 h 4549531"/>
              <a:gd name="connsiteX8" fmla="*/ 3258358 w 3341511"/>
              <a:gd name="connsiteY8" fmla="*/ 4360247 h 4549531"/>
              <a:gd name="connsiteX9" fmla="*/ 3341511 w 3341511"/>
              <a:gd name="connsiteY9" fmla="*/ 4329812 h 4549531"/>
              <a:gd name="connsiteX10" fmla="*/ 3341511 w 3341511"/>
              <a:gd name="connsiteY10" fmla="*/ 4549531 h 4549531"/>
              <a:gd name="connsiteX11" fmla="*/ 660905 w 3341511"/>
              <a:gd name="connsiteY11" fmla="*/ 4549531 h 4549531"/>
              <a:gd name="connsiteX12" fmla="*/ 630280 w 3341511"/>
              <a:gd name="connsiteY12" fmla="*/ 4515836 h 4549531"/>
              <a:gd name="connsiteX13" fmla="*/ 0 w 3341511"/>
              <a:gd name="connsiteY13" fmla="*/ 2760134 h 4549531"/>
              <a:gd name="connsiteX14" fmla="*/ 2760134 w 3341511"/>
              <a:gd name="connsiteY14" fmla="*/ 0 h 454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41511" h="4549531">
                <a:moveTo>
                  <a:pt x="2760134" y="0"/>
                </a:moveTo>
                <a:cubicBezTo>
                  <a:pt x="2950682" y="0"/>
                  <a:pt x="3136719" y="19309"/>
                  <a:pt x="3316397" y="56076"/>
                </a:cubicBezTo>
                <a:lnTo>
                  <a:pt x="3341511" y="62534"/>
                </a:lnTo>
                <a:lnTo>
                  <a:pt x="3341511" y="1190456"/>
                </a:lnTo>
                <a:lnTo>
                  <a:pt x="3258358" y="1160022"/>
                </a:lnTo>
                <a:cubicBezTo>
                  <a:pt x="3100969" y="1111069"/>
                  <a:pt x="2933631" y="1084697"/>
                  <a:pt x="2760134" y="1084697"/>
                </a:cubicBezTo>
                <a:cubicBezTo>
                  <a:pt x="1834816" y="1084697"/>
                  <a:pt x="1084697" y="1834816"/>
                  <a:pt x="1084697" y="2760134"/>
                </a:cubicBezTo>
                <a:cubicBezTo>
                  <a:pt x="1084697" y="3685452"/>
                  <a:pt x="1834816" y="4435571"/>
                  <a:pt x="2760134" y="4435571"/>
                </a:cubicBezTo>
                <a:cubicBezTo>
                  <a:pt x="2933631" y="4435571"/>
                  <a:pt x="3100969" y="4409200"/>
                  <a:pt x="3258358" y="4360247"/>
                </a:cubicBezTo>
                <a:lnTo>
                  <a:pt x="3341511" y="4329812"/>
                </a:lnTo>
                <a:lnTo>
                  <a:pt x="3341511" y="4549531"/>
                </a:lnTo>
                <a:lnTo>
                  <a:pt x="660905" y="4549531"/>
                </a:lnTo>
                <a:lnTo>
                  <a:pt x="630280" y="4515836"/>
                </a:lnTo>
                <a:cubicBezTo>
                  <a:pt x="236531" y="4038722"/>
                  <a:pt x="0" y="3427050"/>
                  <a:pt x="0" y="2760134"/>
                </a:cubicBezTo>
                <a:cubicBezTo>
                  <a:pt x="0" y="1235754"/>
                  <a:pt x="1235754" y="0"/>
                  <a:pt x="2760134" y="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F43A119-3914-7527-0DC9-94C4D675B0A0}"/>
              </a:ext>
            </a:extLst>
          </p:cNvPr>
          <p:cNvSpPr/>
          <p:nvPr/>
        </p:nvSpPr>
        <p:spPr>
          <a:xfrm flipH="1">
            <a:off x="9847985" y="763589"/>
            <a:ext cx="1028700" cy="10287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24CC0557-4ABD-1A58-23E6-6EFE093D74A1}"/>
              </a:ext>
            </a:extLst>
          </p:cNvPr>
          <p:cNvSpPr/>
          <p:nvPr/>
        </p:nvSpPr>
        <p:spPr>
          <a:xfrm>
            <a:off x="0" y="5513961"/>
            <a:ext cx="1806426" cy="1344040"/>
          </a:xfrm>
          <a:custGeom>
            <a:avLst/>
            <a:gdLst>
              <a:gd name="connsiteX0" fmla="*/ 413607 w 1806426"/>
              <a:gd name="connsiteY0" fmla="*/ 0 h 1344040"/>
              <a:gd name="connsiteX1" fmla="*/ 1801816 w 1806426"/>
              <a:gd name="connsiteY1" fmla="*/ 1252741 h 1344040"/>
              <a:gd name="connsiteX2" fmla="*/ 1806426 w 1806426"/>
              <a:gd name="connsiteY2" fmla="*/ 1344040 h 1344040"/>
              <a:gd name="connsiteX3" fmla="*/ 1255462 w 1806426"/>
              <a:gd name="connsiteY3" fmla="*/ 1344040 h 1344040"/>
              <a:gd name="connsiteX4" fmla="*/ 1243432 w 1806426"/>
              <a:gd name="connsiteY4" fmla="*/ 1224707 h 1344040"/>
              <a:gd name="connsiteX5" fmla="*/ 413607 w 1806426"/>
              <a:gd name="connsiteY5" fmla="*/ 548380 h 1344040"/>
              <a:gd name="connsiteX6" fmla="*/ 83903 w 1806426"/>
              <a:gd name="connsiteY6" fmla="*/ 614944 h 1344040"/>
              <a:gd name="connsiteX7" fmla="*/ 0 w 1806426"/>
              <a:gd name="connsiteY7" fmla="*/ 660485 h 1344040"/>
              <a:gd name="connsiteX8" fmla="*/ 0 w 1806426"/>
              <a:gd name="connsiteY8" fmla="*/ 62389 h 1344040"/>
              <a:gd name="connsiteX9" fmla="*/ 132383 w 1806426"/>
              <a:gd name="connsiteY9" fmla="*/ 28350 h 1344040"/>
              <a:gd name="connsiteX10" fmla="*/ 413607 w 1806426"/>
              <a:gd name="connsiteY10" fmla="*/ 0 h 13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6426" h="1344040">
                <a:moveTo>
                  <a:pt x="413607" y="0"/>
                </a:moveTo>
                <a:cubicBezTo>
                  <a:pt x="1136106" y="0"/>
                  <a:pt x="1730357" y="549095"/>
                  <a:pt x="1801816" y="1252741"/>
                </a:cubicBezTo>
                <a:lnTo>
                  <a:pt x="1806426" y="1344040"/>
                </a:lnTo>
                <a:lnTo>
                  <a:pt x="1255462" y="1344040"/>
                </a:lnTo>
                <a:lnTo>
                  <a:pt x="1243432" y="1224707"/>
                </a:lnTo>
                <a:cubicBezTo>
                  <a:pt x="1164449" y="838728"/>
                  <a:pt x="822935" y="548380"/>
                  <a:pt x="413607" y="548380"/>
                </a:cubicBezTo>
                <a:cubicBezTo>
                  <a:pt x="296656" y="548380"/>
                  <a:pt x="185241" y="572082"/>
                  <a:pt x="83903" y="614944"/>
                </a:cubicBezTo>
                <a:lnTo>
                  <a:pt x="0" y="660485"/>
                </a:lnTo>
                <a:lnTo>
                  <a:pt x="0" y="62389"/>
                </a:lnTo>
                <a:lnTo>
                  <a:pt x="132383" y="28350"/>
                </a:lnTo>
                <a:cubicBezTo>
                  <a:pt x="223221" y="9762"/>
                  <a:pt x="317274" y="0"/>
                  <a:pt x="4136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01780C2-DC42-99D7-761B-AC55DC3C6F8D}"/>
              </a:ext>
            </a:extLst>
          </p:cNvPr>
          <p:cNvSpPr/>
          <p:nvPr/>
        </p:nvSpPr>
        <p:spPr>
          <a:xfrm flipV="1">
            <a:off x="1071783" y="5433751"/>
            <a:ext cx="741690" cy="7416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8DF3026-A4B8-ED32-6368-5DA290EE12E2}"/>
              </a:ext>
            </a:extLst>
          </p:cNvPr>
          <p:cNvGrpSpPr/>
          <p:nvPr/>
        </p:nvGrpSpPr>
        <p:grpSpPr>
          <a:xfrm>
            <a:off x="2902446" y="1304526"/>
            <a:ext cx="6387107" cy="4881455"/>
            <a:chOff x="2902446" y="1304526"/>
            <a:chExt cx="6387107" cy="4881455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A1177588-258A-F633-438B-EAE3F484F5EB}"/>
                </a:ext>
              </a:extLst>
            </p:cNvPr>
            <p:cNvSpPr/>
            <p:nvPr/>
          </p:nvSpPr>
          <p:spPr>
            <a:xfrm>
              <a:off x="3327955" y="5585965"/>
              <a:ext cx="530867" cy="53086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A88A846C-D6F1-16BD-E49F-E7DD3DC059A9}"/>
                </a:ext>
              </a:extLst>
            </p:cNvPr>
            <p:cNvSpPr/>
            <p:nvPr/>
          </p:nvSpPr>
          <p:spPr>
            <a:xfrm>
              <a:off x="3258806" y="5516814"/>
              <a:ext cx="669166" cy="669167"/>
            </a:xfrm>
            <a:prstGeom prst="arc">
              <a:avLst>
                <a:gd name="adj1" fmla="val 10824271"/>
                <a:gd name="adj2" fmla="val 0"/>
              </a:avLst>
            </a:prstGeom>
            <a:ln w="19050">
              <a:solidFill>
                <a:srgbClr val="291A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73E72968-5653-F9C8-32EF-7A586F82E5C1}"/>
                </a:ext>
              </a:extLst>
            </p:cNvPr>
            <p:cNvSpPr/>
            <p:nvPr/>
          </p:nvSpPr>
          <p:spPr>
            <a:xfrm>
              <a:off x="8340224" y="5585965"/>
              <a:ext cx="530867" cy="53086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AA3594BF-FE5E-7724-3D44-E7E60BDBA32F}"/>
                </a:ext>
              </a:extLst>
            </p:cNvPr>
            <p:cNvSpPr/>
            <p:nvPr/>
          </p:nvSpPr>
          <p:spPr>
            <a:xfrm>
              <a:off x="8271075" y="5516813"/>
              <a:ext cx="669166" cy="669167"/>
            </a:xfrm>
            <a:prstGeom prst="arc">
              <a:avLst>
                <a:gd name="adj1" fmla="val 10824271"/>
                <a:gd name="adj2" fmla="val 0"/>
              </a:avLst>
            </a:prstGeom>
            <a:ln w="19050">
              <a:solidFill>
                <a:srgbClr val="291A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C8BBD8D0-9B01-B431-4CFE-A70E9FE830B8}"/>
                </a:ext>
              </a:extLst>
            </p:cNvPr>
            <p:cNvCxnSpPr>
              <a:cxnSpLocks/>
              <a:stCxn id="16" idx="2"/>
              <a:endCxn id="33" idx="0"/>
            </p:cNvCxnSpPr>
            <p:nvPr/>
          </p:nvCxnSpPr>
          <p:spPr>
            <a:xfrm flipV="1">
              <a:off x="3927972" y="5849034"/>
              <a:ext cx="4343111" cy="2364"/>
            </a:xfrm>
            <a:prstGeom prst="line">
              <a:avLst/>
            </a:prstGeom>
            <a:ln w="19050">
              <a:solidFill>
                <a:srgbClr val="291A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716F9B5-BBA2-9D50-5A4F-BA9C7DCDBA9E}"/>
                </a:ext>
              </a:extLst>
            </p:cNvPr>
            <p:cNvSpPr/>
            <p:nvPr/>
          </p:nvSpPr>
          <p:spPr>
            <a:xfrm>
              <a:off x="5334349" y="4586483"/>
              <a:ext cx="1530349" cy="15303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062748F3-9927-65E6-9BC6-85D406506D74}"/>
                </a:ext>
              </a:extLst>
            </p:cNvPr>
            <p:cNvCxnSpPr>
              <a:stCxn id="16" idx="0"/>
            </p:cNvCxnSpPr>
            <p:nvPr/>
          </p:nvCxnSpPr>
          <p:spPr>
            <a:xfrm flipH="1" flipV="1">
              <a:off x="2909493" y="5849034"/>
              <a:ext cx="349321" cy="1"/>
            </a:xfrm>
            <a:prstGeom prst="line">
              <a:avLst/>
            </a:prstGeom>
            <a:ln w="19050">
              <a:solidFill>
                <a:srgbClr val="291A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19124EE6-B89C-47F4-F47D-A675B70BF541}"/>
                </a:ext>
              </a:extLst>
            </p:cNvPr>
            <p:cNvCxnSpPr/>
            <p:nvPr/>
          </p:nvCxnSpPr>
          <p:spPr>
            <a:xfrm flipH="1" flipV="1">
              <a:off x="8940232" y="5849034"/>
              <a:ext cx="349321" cy="1"/>
            </a:xfrm>
            <a:prstGeom prst="line">
              <a:avLst/>
            </a:prstGeom>
            <a:ln w="19050">
              <a:solidFill>
                <a:srgbClr val="291A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7E0358BE-62A9-BAAF-4FD6-97D8D33CB4F1}"/>
                </a:ext>
              </a:extLst>
            </p:cNvPr>
            <p:cNvCxnSpPr>
              <a:cxnSpLocks/>
            </p:cNvCxnSpPr>
            <p:nvPr/>
          </p:nvCxnSpPr>
          <p:spPr>
            <a:xfrm>
              <a:off x="2902446" y="4138693"/>
              <a:ext cx="6346974" cy="0"/>
            </a:xfrm>
            <a:prstGeom prst="line">
              <a:avLst/>
            </a:prstGeom>
            <a:ln w="19050">
              <a:solidFill>
                <a:srgbClr val="291A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23277617-708C-EAA2-5773-DD4EEDBAC08B}"/>
                </a:ext>
              </a:extLst>
            </p:cNvPr>
            <p:cNvCxnSpPr/>
            <p:nvPr/>
          </p:nvCxnSpPr>
          <p:spPr>
            <a:xfrm flipV="1">
              <a:off x="6096000" y="1304526"/>
              <a:ext cx="0" cy="2835674"/>
            </a:xfrm>
            <a:prstGeom prst="line">
              <a:avLst/>
            </a:prstGeom>
            <a:ln w="57150">
              <a:solidFill>
                <a:srgbClr val="291A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9216FB5-93A8-9237-12D3-76E73FA1E19A}"/>
                </a:ext>
              </a:extLst>
            </p:cNvPr>
            <p:cNvSpPr/>
            <p:nvPr/>
          </p:nvSpPr>
          <p:spPr>
            <a:xfrm>
              <a:off x="6096000" y="1304526"/>
              <a:ext cx="917969" cy="917969"/>
            </a:xfrm>
            <a:prstGeom prst="rect">
              <a:avLst/>
            </a:prstGeom>
            <a:noFill/>
            <a:ln>
              <a:solidFill>
                <a:srgbClr val="291A6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图形 2">
              <a:extLst>
                <a:ext uri="{FF2B5EF4-FFF2-40B4-BE49-F238E27FC236}">
                  <a16:creationId xmlns:a16="http://schemas.microsoft.com/office/drawing/2014/main" id="{6BC2C452-55E2-685B-2A14-BD429D0EB923}"/>
                </a:ext>
              </a:extLst>
            </p:cNvPr>
            <p:cNvSpPr/>
            <p:nvPr/>
          </p:nvSpPr>
          <p:spPr>
            <a:xfrm>
              <a:off x="6189896" y="1397870"/>
              <a:ext cx="730176" cy="731279"/>
            </a:xfrm>
            <a:custGeom>
              <a:avLst/>
              <a:gdLst>
                <a:gd name="connsiteX0" fmla="*/ 0 w 1081495"/>
                <a:gd name="connsiteY0" fmla="*/ 548118 h 1083128"/>
                <a:gd name="connsiteX1" fmla="*/ 0 w 1081495"/>
                <a:gd name="connsiteY1" fmla="*/ 535208 h 1083128"/>
                <a:gd name="connsiteX2" fmla="*/ 162082 w 1081495"/>
                <a:gd name="connsiteY2" fmla="*/ 155106 h 1083128"/>
                <a:gd name="connsiteX3" fmla="*/ 546486 w 1081495"/>
                <a:gd name="connsiteY3" fmla="*/ 198 h 1083128"/>
                <a:gd name="connsiteX4" fmla="*/ 925151 w 1081495"/>
                <a:gd name="connsiteY4" fmla="*/ 160846 h 1083128"/>
                <a:gd name="connsiteX5" fmla="*/ 1081496 w 1081495"/>
                <a:gd name="connsiteY5" fmla="*/ 543816 h 1083128"/>
                <a:gd name="connsiteX6" fmla="*/ 923717 w 1081495"/>
                <a:gd name="connsiteY6" fmla="*/ 923916 h 1083128"/>
                <a:gd name="connsiteX7" fmla="*/ 543618 w 1081495"/>
                <a:gd name="connsiteY7" fmla="*/ 1083129 h 1083128"/>
                <a:gd name="connsiteX8" fmla="*/ 160646 w 1081495"/>
                <a:gd name="connsiteY8" fmla="*/ 926784 h 1083128"/>
                <a:gd name="connsiteX9" fmla="*/ 0 w 1081495"/>
                <a:gd name="connsiteY9" fmla="*/ 548118 h 1083128"/>
                <a:gd name="connsiteX10" fmla="*/ 522103 w 1081495"/>
                <a:gd name="connsiteY10" fmla="*/ 28885 h 1083128"/>
                <a:gd name="connsiteX11" fmla="*/ 91799 w 1081495"/>
                <a:gd name="connsiteY11" fmla="*/ 292805 h 1083128"/>
                <a:gd name="connsiteX12" fmla="*/ 28687 w 1081495"/>
                <a:gd name="connsiteY12" fmla="*/ 576805 h 1083128"/>
                <a:gd name="connsiteX13" fmla="*/ 119051 w 1081495"/>
                <a:gd name="connsiteY13" fmla="*/ 833552 h 1083128"/>
                <a:gd name="connsiteX14" fmla="*/ 589516 w 1081495"/>
                <a:gd name="connsiteY14" fmla="*/ 1054442 h 1083128"/>
                <a:gd name="connsiteX15" fmla="*/ 841959 w 1081495"/>
                <a:gd name="connsiteY15" fmla="*/ 959775 h 1083128"/>
                <a:gd name="connsiteX16" fmla="*/ 1001172 w 1081495"/>
                <a:gd name="connsiteY16" fmla="*/ 771875 h 1083128"/>
                <a:gd name="connsiteX17" fmla="*/ 800363 w 1081495"/>
                <a:gd name="connsiteY17" fmla="*/ 690119 h 1083128"/>
                <a:gd name="connsiteX18" fmla="*/ 699960 w 1081495"/>
                <a:gd name="connsiteY18" fmla="*/ 485008 h 1083128"/>
                <a:gd name="connsiteX19" fmla="*/ 760203 w 1081495"/>
                <a:gd name="connsiteY19" fmla="*/ 605493 h 1083128"/>
                <a:gd name="connsiteX20" fmla="*/ 708566 w 1081495"/>
                <a:gd name="connsiteY20" fmla="*/ 728846 h 1083128"/>
                <a:gd name="connsiteX21" fmla="*/ 608162 w 1081495"/>
                <a:gd name="connsiteY21" fmla="*/ 786220 h 1083128"/>
                <a:gd name="connsiteX22" fmla="*/ 467596 w 1081495"/>
                <a:gd name="connsiteY22" fmla="*/ 882321 h 1083128"/>
                <a:gd name="connsiteX23" fmla="*/ 431738 w 1081495"/>
                <a:gd name="connsiteY23" fmla="*/ 925350 h 1083128"/>
                <a:gd name="connsiteX24" fmla="*/ 414526 w 1081495"/>
                <a:gd name="connsiteY24" fmla="*/ 906705 h 1083128"/>
                <a:gd name="connsiteX25" fmla="*/ 365759 w 1081495"/>
                <a:gd name="connsiteY25" fmla="*/ 849332 h 1083128"/>
                <a:gd name="connsiteX26" fmla="*/ 466163 w 1081495"/>
                <a:gd name="connsiteY26" fmla="*/ 769008 h 1083128"/>
                <a:gd name="connsiteX27" fmla="*/ 367193 w 1081495"/>
                <a:gd name="connsiteY27" fmla="*/ 655694 h 1083128"/>
                <a:gd name="connsiteX28" fmla="*/ 288304 w 1081495"/>
                <a:gd name="connsiteY28" fmla="*/ 698725 h 1083128"/>
                <a:gd name="connsiteX29" fmla="*/ 266788 w 1081495"/>
                <a:gd name="connsiteY29" fmla="*/ 736018 h 1083128"/>
                <a:gd name="connsiteX30" fmla="*/ 238101 w 1081495"/>
                <a:gd name="connsiteY30" fmla="*/ 705896 h 1083128"/>
                <a:gd name="connsiteX31" fmla="*/ 218022 w 1081495"/>
                <a:gd name="connsiteY31" fmla="*/ 667170 h 1083128"/>
                <a:gd name="connsiteX32" fmla="*/ 245273 w 1081495"/>
                <a:gd name="connsiteY32" fmla="*/ 634181 h 1083128"/>
                <a:gd name="connsiteX33" fmla="*/ 349980 w 1081495"/>
                <a:gd name="connsiteY33" fmla="*/ 558160 h 1083128"/>
                <a:gd name="connsiteX34" fmla="*/ 345677 w 1081495"/>
                <a:gd name="connsiteY34" fmla="*/ 487877 h 1083128"/>
                <a:gd name="connsiteX35" fmla="*/ 460425 w 1081495"/>
                <a:gd name="connsiteY35" fmla="*/ 368827 h 1083128"/>
                <a:gd name="connsiteX36" fmla="*/ 603858 w 1081495"/>
                <a:gd name="connsiteY36" fmla="*/ 278463 h 1083128"/>
                <a:gd name="connsiteX37" fmla="*/ 580908 w 1081495"/>
                <a:gd name="connsiteY37" fmla="*/ 223957 h 1083128"/>
                <a:gd name="connsiteX38" fmla="*/ 702828 w 1081495"/>
                <a:gd name="connsiteY38" fmla="*/ 233997 h 1083128"/>
                <a:gd name="connsiteX39" fmla="*/ 913677 w 1081495"/>
                <a:gd name="connsiteY39" fmla="*/ 189533 h 1083128"/>
                <a:gd name="connsiteX40" fmla="*/ 522103 w 1081495"/>
                <a:gd name="connsiteY40" fmla="*/ 28885 h 1083128"/>
                <a:gd name="connsiteX41" fmla="*/ 423133 w 1081495"/>
                <a:gd name="connsiteY41" fmla="*/ 505087 h 1083128"/>
                <a:gd name="connsiteX42" fmla="*/ 397314 w 1081495"/>
                <a:gd name="connsiteY42" fmla="*/ 529471 h 1083128"/>
                <a:gd name="connsiteX43" fmla="*/ 423133 w 1081495"/>
                <a:gd name="connsiteY43" fmla="*/ 519430 h 1083128"/>
                <a:gd name="connsiteX44" fmla="*/ 446082 w 1081495"/>
                <a:gd name="connsiteY44" fmla="*/ 535209 h 1083128"/>
                <a:gd name="connsiteX45" fmla="*/ 513495 w 1081495"/>
                <a:gd name="connsiteY45" fmla="*/ 437674 h 1083128"/>
                <a:gd name="connsiteX46" fmla="*/ 512061 w 1081495"/>
                <a:gd name="connsiteY46" fmla="*/ 436239 h 1083128"/>
                <a:gd name="connsiteX47" fmla="*/ 423133 w 1081495"/>
                <a:gd name="connsiteY47" fmla="*/ 505087 h 108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081495" h="1083128">
                  <a:moveTo>
                    <a:pt x="0" y="548118"/>
                  </a:moveTo>
                  <a:cubicBezTo>
                    <a:pt x="0" y="543814"/>
                    <a:pt x="0" y="539511"/>
                    <a:pt x="0" y="535208"/>
                  </a:cubicBezTo>
                  <a:cubicBezTo>
                    <a:pt x="9448" y="365267"/>
                    <a:pt x="69424" y="245319"/>
                    <a:pt x="162082" y="155106"/>
                  </a:cubicBezTo>
                  <a:cubicBezTo>
                    <a:pt x="245739" y="73658"/>
                    <a:pt x="379271" y="-4454"/>
                    <a:pt x="546486" y="198"/>
                  </a:cubicBezTo>
                  <a:cubicBezTo>
                    <a:pt x="713254" y="4838"/>
                    <a:pt x="834562" y="70253"/>
                    <a:pt x="925151" y="160846"/>
                  </a:cubicBezTo>
                  <a:cubicBezTo>
                    <a:pt x="1014142" y="249835"/>
                    <a:pt x="1081496" y="372825"/>
                    <a:pt x="1081496" y="543816"/>
                  </a:cubicBezTo>
                  <a:cubicBezTo>
                    <a:pt x="1081496" y="714698"/>
                    <a:pt x="1011339" y="834521"/>
                    <a:pt x="923717" y="923916"/>
                  </a:cubicBezTo>
                  <a:cubicBezTo>
                    <a:pt x="837631" y="1011746"/>
                    <a:pt x="713247" y="1083129"/>
                    <a:pt x="543618" y="1083129"/>
                  </a:cubicBezTo>
                  <a:cubicBezTo>
                    <a:pt x="374493" y="1083129"/>
                    <a:pt x="249048" y="1013314"/>
                    <a:pt x="160646" y="926784"/>
                  </a:cubicBezTo>
                  <a:cubicBezTo>
                    <a:pt x="69622" y="837685"/>
                    <a:pt x="9052" y="718587"/>
                    <a:pt x="0" y="548118"/>
                  </a:cubicBezTo>
                  <a:close/>
                  <a:moveTo>
                    <a:pt x="522103" y="28885"/>
                  </a:moveTo>
                  <a:cubicBezTo>
                    <a:pt x="312942" y="38616"/>
                    <a:pt x="168437" y="152098"/>
                    <a:pt x="91799" y="292805"/>
                  </a:cubicBezTo>
                  <a:cubicBezTo>
                    <a:pt x="48589" y="372141"/>
                    <a:pt x="23578" y="464303"/>
                    <a:pt x="28687" y="576805"/>
                  </a:cubicBezTo>
                  <a:cubicBezTo>
                    <a:pt x="33468" y="682069"/>
                    <a:pt x="70815" y="764930"/>
                    <a:pt x="119051" y="833552"/>
                  </a:cubicBezTo>
                  <a:cubicBezTo>
                    <a:pt x="212745" y="966849"/>
                    <a:pt x="366072" y="1072349"/>
                    <a:pt x="589516" y="1054442"/>
                  </a:cubicBezTo>
                  <a:cubicBezTo>
                    <a:pt x="691222" y="1046291"/>
                    <a:pt x="776314" y="1007271"/>
                    <a:pt x="841959" y="959775"/>
                  </a:cubicBezTo>
                  <a:cubicBezTo>
                    <a:pt x="910114" y="910466"/>
                    <a:pt x="959676" y="849229"/>
                    <a:pt x="1001172" y="771875"/>
                  </a:cubicBezTo>
                  <a:cubicBezTo>
                    <a:pt x="962132" y="717620"/>
                    <a:pt x="897620" y="681396"/>
                    <a:pt x="800363" y="690119"/>
                  </a:cubicBezTo>
                  <a:cubicBezTo>
                    <a:pt x="790948" y="597697"/>
                    <a:pt x="757208" y="529596"/>
                    <a:pt x="699960" y="485008"/>
                  </a:cubicBezTo>
                  <a:cubicBezTo>
                    <a:pt x="727747" y="523001"/>
                    <a:pt x="751929" y="558012"/>
                    <a:pt x="760203" y="605493"/>
                  </a:cubicBezTo>
                  <a:cubicBezTo>
                    <a:pt x="770198" y="662854"/>
                    <a:pt x="738299" y="700961"/>
                    <a:pt x="708566" y="728846"/>
                  </a:cubicBezTo>
                  <a:cubicBezTo>
                    <a:pt x="680542" y="755128"/>
                    <a:pt x="649512" y="770871"/>
                    <a:pt x="608162" y="786220"/>
                  </a:cubicBezTo>
                  <a:cubicBezTo>
                    <a:pt x="555228" y="805872"/>
                    <a:pt x="503766" y="842600"/>
                    <a:pt x="467596" y="882321"/>
                  </a:cubicBezTo>
                  <a:cubicBezTo>
                    <a:pt x="459231" y="891506"/>
                    <a:pt x="436227" y="925334"/>
                    <a:pt x="431738" y="925350"/>
                  </a:cubicBezTo>
                  <a:cubicBezTo>
                    <a:pt x="430776" y="925354"/>
                    <a:pt x="418011" y="910589"/>
                    <a:pt x="414526" y="906705"/>
                  </a:cubicBezTo>
                  <a:cubicBezTo>
                    <a:pt x="397024" y="887201"/>
                    <a:pt x="375231" y="864030"/>
                    <a:pt x="365759" y="849332"/>
                  </a:cubicBezTo>
                  <a:cubicBezTo>
                    <a:pt x="420512" y="841950"/>
                    <a:pt x="460360" y="818324"/>
                    <a:pt x="466163" y="769008"/>
                  </a:cubicBezTo>
                  <a:cubicBezTo>
                    <a:pt x="473619" y="705643"/>
                    <a:pt x="431058" y="653604"/>
                    <a:pt x="367193" y="655694"/>
                  </a:cubicBezTo>
                  <a:cubicBezTo>
                    <a:pt x="330531" y="656896"/>
                    <a:pt x="302707" y="677601"/>
                    <a:pt x="288304" y="698725"/>
                  </a:cubicBezTo>
                  <a:cubicBezTo>
                    <a:pt x="283108" y="706346"/>
                    <a:pt x="276908" y="734431"/>
                    <a:pt x="266788" y="736018"/>
                  </a:cubicBezTo>
                  <a:cubicBezTo>
                    <a:pt x="253076" y="738169"/>
                    <a:pt x="244748" y="715961"/>
                    <a:pt x="238101" y="705896"/>
                  </a:cubicBezTo>
                  <a:cubicBezTo>
                    <a:pt x="228549" y="691431"/>
                    <a:pt x="217143" y="682088"/>
                    <a:pt x="218022" y="667170"/>
                  </a:cubicBezTo>
                  <a:cubicBezTo>
                    <a:pt x="218735" y="655049"/>
                    <a:pt x="235417" y="642208"/>
                    <a:pt x="245273" y="634181"/>
                  </a:cubicBezTo>
                  <a:cubicBezTo>
                    <a:pt x="279794" y="606064"/>
                    <a:pt x="317547" y="582517"/>
                    <a:pt x="349980" y="558160"/>
                  </a:cubicBezTo>
                  <a:cubicBezTo>
                    <a:pt x="334582" y="541695"/>
                    <a:pt x="336757" y="508516"/>
                    <a:pt x="345677" y="487877"/>
                  </a:cubicBezTo>
                  <a:cubicBezTo>
                    <a:pt x="366764" y="439093"/>
                    <a:pt x="414707" y="402729"/>
                    <a:pt x="460425" y="368827"/>
                  </a:cubicBezTo>
                  <a:cubicBezTo>
                    <a:pt x="508512" y="333167"/>
                    <a:pt x="559492" y="300799"/>
                    <a:pt x="603858" y="278463"/>
                  </a:cubicBezTo>
                  <a:cubicBezTo>
                    <a:pt x="597474" y="259028"/>
                    <a:pt x="588156" y="242528"/>
                    <a:pt x="580908" y="223957"/>
                  </a:cubicBezTo>
                  <a:cubicBezTo>
                    <a:pt x="618490" y="210746"/>
                    <a:pt x="674626" y="216864"/>
                    <a:pt x="702828" y="233997"/>
                  </a:cubicBezTo>
                  <a:cubicBezTo>
                    <a:pt x="763125" y="209190"/>
                    <a:pt x="832707" y="193669"/>
                    <a:pt x="913677" y="189533"/>
                  </a:cubicBezTo>
                  <a:cubicBezTo>
                    <a:pt x="825960" y="99770"/>
                    <a:pt x="704765" y="20387"/>
                    <a:pt x="522103" y="28885"/>
                  </a:cubicBezTo>
                  <a:close/>
                  <a:moveTo>
                    <a:pt x="423133" y="505087"/>
                  </a:moveTo>
                  <a:cubicBezTo>
                    <a:pt x="413735" y="512918"/>
                    <a:pt x="402371" y="519073"/>
                    <a:pt x="397314" y="529471"/>
                  </a:cubicBezTo>
                  <a:cubicBezTo>
                    <a:pt x="405020" y="525225"/>
                    <a:pt x="414103" y="522357"/>
                    <a:pt x="423133" y="519430"/>
                  </a:cubicBezTo>
                  <a:cubicBezTo>
                    <a:pt x="431030" y="524443"/>
                    <a:pt x="436832" y="531550"/>
                    <a:pt x="446082" y="535209"/>
                  </a:cubicBezTo>
                  <a:cubicBezTo>
                    <a:pt x="468080" y="502223"/>
                    <a:pt x="492387" y="471548"/>
                    <a:pt x="513495" y="437674"/>
                  </a:cubicBezTo>
                  <a:cubicBezTo>
                    <a:pt x="515003" y="437595"/>
                    <a:pt x="514624" y="435835"/>
                    <a:pt x="512061" y="436239"/>
                  </a:cubicBezTo>
                  <a:cubicBezTo>
                    <a:pt x="482024" y="457494"/>
                    <a:pt x="450487" y="482291"/>
                    <a:pt x="423133" y="505087"/>
                  </a:cubicBezTo>
                  <a:close/>
                </a:path>
              </a:pathLst>
            </a:custGeom>
            <a:solidFill>
              <a:srgbClr val="000000"/>
            </a:solidFill>
            <a:ln w="1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7C52DFEA-3A49-4FFD-96C0-5ED7252B7B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5450" y="4138693"/>
              <a:ext cx="0" cy="1710341"/>
            </a:xfrm>
            <a:prstGeom prst="line">
              <a:avLst/>
            </a:prstGeom>
            <a:ln w="57150">
              <a:solidFill>
                <a:srgbClr val="291A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277FD4E7-3DDF-4F85-4CD2-468211D86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8300" y="4138693"/>
              <a:ext cx="0" cy="1710341"/>
            </a:xfrm>
            <a:prstGeom prst="line">
              <a:avLst/>
            </a:prstGeom>
            <a:ln w="57150">
              <a:solidFill>
                <a:srgbClr val="291A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33789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333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5593C9D-143F-4CEA-0E11-B25DA379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"/>
            <a:ext cx="10858500" cy="1028700"/>
          </a:xfrm>
        </p:spPr>
        <p:txBody>
          <a:bodyPr/>
          <a:lstStyle/>
          <a:p>
            <a:r>
              <a:rPr lang="en-US" altLang="zh-CN" dirty="0"/>
              <a:t>STRUCTURE DESIGN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BAF57A-97E4-3677-91FF-70811DB6913C}"/>
              </a:ext>
            </a:extLst>
          </p:cNvPr>
          <p:cNvSpPr txBox="1"/>
          <p:nvPr/>
        </p:nvSpPr>
        <p:spPr>
          <a:xfrm flipH="1">
            <a:off x="660400" y="981361"/>
            <a:ext cx="4343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600" b="1" dirty="0"/>
              <a:t>结构设计</a:t>
            </a:r>
            <a:endParaRPr lang="en-US" altLang="zh-CN" sz="3600" b="1" dirty="0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C20979F6-E44F-A498-7CF4-8490A03C1110}"/>
              </a:ext>
            </a:extLst>
          </p:cNvPr>
          <p:cNvSpPr/>
          <p:nvPr/>
        </p:nvSpPr>
        <p:spPr>
          <a:xfrm flipV="1">
            <a:off x="10467521" y="0"/>
            <a:ext cx="1724479" cy="2347911"/>
          </a:xfrm>
          <a:custGeom>
            <a:avLst/>
            <a:gdLst>
              <a:gd name="connsiteX0" fmla="*/ 2760134 w 3341511"/>
              <a:gd name="connsiteY0" fmla="*/ 0 h 4549531"/>
              <a:gd name="connsiteX1" fmla="*/ 3316397 w 3341511"/>
              <a:gd name="connsiteY1" fmla="*/ 56076 h 4549531"/>
              <a:gd name="connsiteX2" fmla="*/ 3341511 w 3341511"/>
              <a:gd name="connsiteY2" fmla="*/ 62534 h 4549531"/>
              <a:gd name="connsiteX3" fmla="*/ 3341511 w 3341511"/>
              <a:gd name="connsiteY3" fmla="*/ 1190456 h 4549531"/>
              <a:gd name="connsiteX4" fmla="*/ 3258358 w 3341511"/>
              <a:gd name="connsiteY4" fmla="*/ 1160022 h 4549531"/>
              <a:gd name="connsiteX5" fmla="*/ 2760134 w 3341511"/>
              <a:gd name="connsiteY5" fmla="*/ 1084697 h 4549531"/>
              <a:gd name="connsiteX6" fmla="*/ 1084697 w 3341511"/>
              <a:gd name="connsiteY6" fmla="*/ 2760134 h 4549531"/>
              <a:gd name="connsiteX7" fmla="*/ 2760134 w 3341511"/>
              <a:gd name="connsiteY7" fmla="*/ 4435571 h 4549531"/>
              <a:gd name="connsiteX8" fmla="*/ 3258358 w 3341511"/>
              <a:gd name="connsiteY8" fmla="*/ 4360247 h 4549531"/>
              <a:gd name="connsiteX9" fmla="*/ 3341511 w 3341511"/>
              <a:gd name="connsiteY9" fmla="*/ 4329812 h 4549531"/>
              <a:gd name="connsiteX10" fmla="*/ 3341511 w 3341511"/>
              <a:gd name="connsiteY10" fmla="*/ 4549531 h 4549531"/>
              <a:gd name="connsiteX11" fmla="*/ 660905 w 3341511"/>
              <a:gd name="connsiteY11" fmla="*/ 4549531 h 4549531"/>
              <a:gd name="connsiteX12" fmla="*/ 630280 w 3341511"/>
              <a:gd name="connsiteY12" fmla="*/ 4515836 h 4549531"/>
              <a:gd name="connsiteX13" fmla="*/ 0 w 3341511"/>
              <a:gd name="connsiteY13" fmla="*/ 2760134 h 4549531"/>
              <a:gd name="connsiteX14" fmla="*/ 2760134 w 3341511"/>
              <a:gd name="connsiteY14" fmla="*/ 0 h 454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41511" h="4549531">
                <a:moveTo>
                  <a:pt x="2760134" y="0"/>
                </a:moveTo>
                <a:cubicBezTo>
                  <a:pt x="2950682" y="0"/>
                  <a:pt x="3136719" y="19309"/>
                  <a:pt x="3316397" y="56076"/>
                </a:cubicBezTo>
                <a:lnTo>
                  <a:pt x="3341511" y="62534"/>
                </a:lnTo>
                <a:lnTo>
                  <a:pt x="3341511" y="1190456"/>
                </a:lnTo>
                <a:lnTo>
                  <a:pt x="3258358" y="1160022"/>
                </a:lnTo>
                <a:cubicBezTo>
                  <a:pt x="3100969" y="1111069"/>
                  <a:pt x="2933631" y="1084697"/>
                  <a:pt x="2760134" y="1084697"/>
                </a:cubicBezTo>
                <a:cubicBezTo>
                  <a:pt x="1834816" y="1084697"/>
                  <a:pt x="1084697" y="1834816"/>
                  <a:pt x="1084697" y="2760134"/>
                </a:cubicBezTo>
                <a:cubicBezTo>
                  <a:pt x="1084697" y="3685452"/>
                  <a:pt x="1834816" y="4435571"/>
                  <a:pt x="2760134" y="4435571"/>
                </a:cubicBezTo>
                <a:cubicBezTo>
                  <a:pt x="2933631" y="4435571"/>
                  <a:pt x="3100969" y="4409200"/>
                  <a:pt x="3258358" y="4360247"/>
                </a:cubicBezTo>
                <a:lnTo>
                  <a:pt x="3341511" y="4329812"/>
                </a:lnTo>
                <a:lnTo>
                  <a:pt x="3341511" y="4549531"/>
                </a:lnTo>
                <a:lnTo>
                  <a:pt x="660905" y="4549531"/>
                </a:lnTo>
                <a:lnTo>
                  <a:pt x="630280" y="4515836"/>
                </a:lnTo>
                <a:cubicBezTo>
                  <a:pt x="236531" y="4038722"/>
                  <a:pt x="0" y="3427050"/>
                  <a:pt x="0" y="2760134"/>
                </a:cubicBezTo>
                <a:cubicBezTo>
                  <a:pt x="0" y="1235754"/>
                  <a:pt x="1235754" y="0"/>
                  <a:pt x="2760134" y="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F43A119-3914-7527-0DC9-94C4D675B0A0}"/>
              </a:ext>
            </a:extLst>
          </p:cNvPr>
          <p:cNvSpPr/>
          <p:nvPr/>
        </p:nvSpPr>
        <p:spPr>
          <a:xfrm flipH="1">
            <a:off x="9847985" y="763589"/>
            <a:ext cx="1028700" cy="10287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24CC0557-4ABD-1A58-23E6-6EFE093D74A1}"/>
              </a:ext>
            </a:extLst>
          </p:cNvPr>
          <p:cNvSpPr/>
          <p:nvPr/>
        </p:nvSpPr>
        <p:spPr>
          <a:xfrm>
            <a:off x="0" y="5513961"/>
            <a:ext cx="1806426" cy="1344040"/>
          </a:xfrm>
          <a:custGeom>
            <a:avLst/>
            <a:gdLst>
              <a:gd name="connsiteX0" fmla="*/ 413607 w 1806426"/>
              <a:gd name="connsiteY0" fmla="*/ 0 h 1344040"/>
              <a:gd name="connsiteX1" fmla="*/ 1801816 w 1806426"/>
              <a:gd name="connsiteY1" fmla="*/ 1252741 h 1344040"/>
              <a:gd name="connsiteX2" fmla="*/ 1806426 w 1806426"/>
              <a:gd name="connsiteY2" fmla="*/ 1344040 h 1344040"/>
              <a:gd name="connsiteX3" fmla="*/ 1255462 w 1806426"/>
              <a:gd name="connsiteY3" fmla="*/ 1344040 h 1344040"/>
              <a:gd name="connsiteX4" fmla="*/ 1243432 w 1806426"/>
              <a:gd name="connsiteY4" fmla="*/ 1224707 h 1344040"/>
              <a:gd name="connsiteX5" fmla="*/ 413607 w 1806426"/>
              <a:gd name="connsiteY5" fmla="*/ 548380 h 1344040"/>
              <a:gd name="connsiteX6" fmla="*/ 83903 w 1806426"/>
              <a:gd name="connsiteY6" fmla="*/ 614944 h 1344040"/>
              <a:gd name="connsiteX7" fmla="*/ 0 w 1806426"/>
              <a:gd name="connsiteY7" fmla="*/ 660485 h 1344040"/>
              <a:gd name="connsiteX8" fmla="*/ 0 w 1806426"/>
              <a:gd name="connsiteY8" fmla="*/ 62389 h 1344040"/>
              <a:gd name="connsiteX9" fmla="*/ 132383 w 1806426"/>
              <a:gd name="connsiteY9" fmla="*/ 28350 h 1344040"/>
              <a:gd name="connsiteX10" fmla="*/ 413607 w 1806426"/>
              <a:gd name="connsiteY10" fmla="*/ 0 h 13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6426" h="1344040">
                <a:moveTo>
                  <a:pt x="413607" y="0"/>
                </a:moveTo>
                <a:cubicBezTo>
                  <a:pt x="1136106" y="0"/>
                  <a:pt x="1730357" y="549095"/>
                  <a:pt x="1801816" y="1252741"/>
                </a:cubicBezTo>
                <a:lnTo>
                  <a:pt x="1806426" y="1344040"/>
                </a:lnTo>
                <a:lnTo>
                  <a:pt x="1255462" y="1344040"/>
                </a:lnTo>
                <a:lnTo>
                  <a:pt x="1243432" y="1224707"/>
                </a:lnTo>
                <a:cubicBezTo>
                  <a:pt x="1164449" y="838728"/>
                  <a:pt x="822935" y="548380"/>
                  <a:pt x="413607" y="548380"/>
                </a:cubicBezTo>
                <a:cubicBezTo>
                  <a:pt x="296656" y="548380"/>
                  <a:pt x="185241" y="572082"/>
                  <a:pt x="83903" y="614944"/>
                </a:cubicBezTo>
                <a:lnTo>
                  <a:pt x="0" y="660485"/>
                </a:lnTo>
                <a:lnTo>
                  <a:pt x="0" y="62389"/>
                </a:lnTo>
                <a:lnTo>
                  <a:pt x="132383" y="28350"/>
                </a:lnTo>
                <a:cubicBezTo>
                  <a:pt x="223221" y="9762"/>
                  <a:pt x="317274" y="0"/>
                  <a:pt x="4136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01780C2-DC42-99D7-761B-AC55DC3C6F8D}"/>
              </a:ext>
            </a:extLst>
          </p:cNvPr>
          <p:cNvSpPr/>
          <p:nvPr/>
        </p:nvSpPr>
        <p:spPr>
          <a:xfrm flipV="1">
            <a:off x="1071783" y="5433751"/>
            <a:ext cx="741690" cy="7416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图片包含 桌子, 盒子, 大, 游戏机&#10;&#10;描述已自动生成">
            <a:extLst>
              <a:ext uri="{FF2B5EF4-FFF2-40B4-BE49-F238E27FC236}">
                <a16:creationId xmlns:a16="http://schemas.microsoft.com/office/drawing/2014/main" id="{54A8D475-49A8-6670-12FA-6AE5AA848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06" y="2658346"/>
            <a:ext cx="5442864" cy="2279686"/>
          </a:xfrm>
          <a:prstGeom prst="rect">
            <a:avLst/>
          </a:prstGeom>
        </p:spPr>
      </p:pic>
      <p:pic>
        <p:nvPicPr>
          <p:cNvPr id="15" name="图片 14" descr="图片包含 游戏机&#10;&#10;描述已自动生成">
            <a:extLst>
              <a:ext uri="{FF2B5EF4-FFF2-40B4-BE49-F238E27FC236}">
                <a16:creationId xmlns:a16="http://schemas.microsoft.com/office/drawing/2014/main" id="{B0CD6AD2-87E2-7BEB-9D4E-688A9ED75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270" y="1792289"/>
            <a:ext cx="5606324" cy="41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0160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5593C9D-143F-4CEA-0E11-B25DA379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"/>
            <a:ext cx="10858500" cy="1028700"/>
          </a:xfrm>
        </p:spPr>
        <p:txBody>
          <a:bodyPr/>
          <a:lstStyle/>
          <a:p>
            <a:r>
              <a:rPr lang="en-US" altLang="zh-CN" dirty="0"/>
              <a:t>PATH FINDING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BAF57A-97E4-3677-91FF-70811DB6913C}"/>
              </a:ext>
            </a:extLst>
          </p:cNvPr>
          <p:cNvSpPr txBox="1"/>
          <p:nvPr/>
        </p:nvSpPr>
        <p:spPr>
          <a:xfrm flipH="1">
            <a:off x="660400" y="981361"/>
            <a:ext cx="4343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600" b="1" dirty="0"/>
              <a:t>循迹方案</a:t>
            </a:r>
            <a:endParaRPr lang="en-US" altLang="zh-CN" sz="3600" b="1" dirty="0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C20979F6-E44F-A498-7CF4-8490A03C1110}"/>
              </a:ext>
            </a:extLst>
          </p:cNvPr>
          <p:cNvSpPr/>
          <p:nvPr/>
        </p:nvSpPr>
        <p:spPr>
          <a:xfrm flipV="1">
            <a:off x="10467521" y="0"/>
            <a:ext cx="1724479" cy="2347911"/>
          </a:xfrm>
          <a:custGeom>
            <a:avLst/>
            <a:gdLst>
              <a:gd name="connsiteX0" fmla="*/ 2760134 w 3341511"/>
              <a:gd name="connsiteY0" fmla="*/ 0 h 4549531"/>
              <a:gd name="connsiteX1" fmla="*/ 3316397 w 3341511"/>
              <a:gd name="connsiteY1" fmla="*/ 56076 h 4549531"/>
              <a:gd name="connsiteX2" fmla="*/ 3341511 w 3341511"/>
              <a:gd name="connsiteY2" fmla="*/ 62534 h 4549531"/>
              <a:gd name="connsiteX3" fmla="*/ 3341511 w 3341511"/>
              <a:gd name="connsiteY3" fmla="*/ 1190456 h 4549531"/>
              <a:gd name="connsiteX4" fmla="*/ 3258358 w 3341511"/>
              <a:gd name="connsiteY4" fmla="*/ 1160022 h 4549531"/>
              <a:gd name="connsiteX5" fmla="*/ 2760134 w 3341511"/>
              <a:gd name="connsiteY5" fmla="*/ 1084697 h 4549531"/>
              <a:gd name="connsiteX6" fmla="*/ 1084697 w 3341511"/>
              <a:gd name="connsiteY6" fmla="*/ 2760134 h 4549531"/>
              <a:gd name="connsiteX7" fmla="*/ 2760134 w 3341511"/>
              <a:gd name="connsiteY7" fmla="*/ 4435571 h 4549531"/>
              <a:gd name="connsiteX8" fmla="*/ 3258358 w 3341511"/>
              <a:gd name="connsiteY8" fmla="*/ 4360247 h 4549531"/>
              <a:gd name="connsiteX9" fmla="*/ 3341511 w 3341511"/>
              <a:gd name="connsiteY9" fmla="*/ 4329812 h 4549531"/>
              <a:gd name="connsiteX10" fmla="*/ 3341511 w 3341511"/>
              <a:gd name="connsiteY10" fmla="*/ 4549531 h 4549531"/>
              <a:gd name="connsiteX11" fmla="*/ 660905 w 3341511"/>
              <a:gd name="connsiteY11" fmla="*/ 4549531 h 4549531"/>
              <a:gd name="connsiteX12" fmla="*/ 630280 w 3341511"/>
              <a:gd name="connsiteY12" fmla="*/ 4515836 h 4549531"/>
              <a:gd name="connsiteX13" fmla="*/ 0 w 3341511"/>
              <a:gd name="connsiteY13" fmla="*/ 2760134 h 4549531"/>
              <a:gd name="connsiteX14" fmla="*/ 2760134 w 3341511"/>
              <a:gd name="connsiteY14" fmla="*/ 0 h 454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41511" h="4549531">
                <a:moveTo>
                  <a:pt x="2760134" y="0"/>
                </a:moveTo>
                <a:cubicBezTo>
                  <a:pt x="2950682" y="0"/>
                  <a:pt x="3136719" y="19309"/>
                  <a:pt x="3316397" y="56076"/>
                </a:cubicBezTo>
                <a:lnTo>
                  <a:pt x="3341511" y="62534"/>
                </a:lnTo>
                <a:lnTo>
                  <a:pt x="3341511" y="1190456"/>
                </a:lnTo>
                <a:lnTo>
                  <a:pt x="3258358" y="1160022"/>
                </a:lnTo>
                <a:cubicBezTo>
                  <a:pt x="3100969" y="1111069"/>
                  <a:pt x="2933631" y="1084697"/>
                  <a:pt x="2760134" y="1084697"/>
                </a:cubicBezTo>
                <a:cubicBezTo>
                  <a:pt x="1834816" y="1084697"/>
                  <a:pt x="1084697" y="1834816"/>
                  <a:pt x="1084697" y="2760134"/>
                </a:cubicBezTo>
                <a:cubicBezTo>
                  <a:pt x="1084697" y="3685452"/>
                  <a:pt x="1834816" y="4435571"/>
                  <a:pt x="2760134" y="4435571"/>
                </a:cubicBezTo>
                <a:cubicBezTo>
                  <a:pt x="2933631" y="4435571"/>
                  <a:pt x="3100969" y="4409200"/>
                  <a:pt x="3258358" y="4360247"/>
                </a:cubicBezTo>
                <a:lnTo>
                  <a:pt x="3341511" y="4329812"/>
                </a:lnTo>
                <a:lnTo>
                  <a:pt x="3341511" y="4549531"/>
                </a:lnTo>
                <a:lnTo>
                  <a:pt x="660905" y="4549531"/>
                </a:lnTo>
                <a:lnTo>
                  <a:pt x="630280" y="4515836"/>
                </a:lnTo>
                <a:cubicBezTo>
                  <a:pt x="236531" y="4038722"/>
                  <a:pt x="0" y="3427050"/>
                  <a:pt x="0" y="2760134"/>
                </a:cubicBezTo>
                <a:cubicBezTo>
                  <a:pt x="0" y="1235754"/>
                  <a:pt x="1235754" y="0"/>
                  <a:pt x="2760134" y="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F43A119-3914-7527-0DC9-94C4D675B0A0}"/>
              </a:ext>
            </a:extLst>
          </p:cNvPr>
          <p:cNvSpPr/>
          <p:nvPr/>
        </p:nvSpPr>
        <p:spPr>
          <a:xfrm flipH="1">
            <a:off x="9847985" y="763589"/>
            <a:ext cx="1028700" cy="10287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24CC0557-4ABD-1A58-23E6-6EFE093D74A1}"/>
              </a:ext>
            </a:extLst>
          </p:cNvPr>
          <p:cNvSpPr/>
          <p:nvPr/>
        </p:nvSpPr>
        <p:spPr>
          <a:xfrm>
            <a:off x="0" y="5513961"/>
            <a:ext cx="1806426" cy="1344040"/>
          </a:xfrm>
          <a:custGeom>
            <a:avLst/>
            <a:gdLst>
              <a:gd name="connsiteX0" fmla="*/ 413607 w 1806426"/>
              <a:gd name="connsiteY0" fmla="*/ 0 h 1344040"/>
              <a:gd name="connsiteX1" fmla="*/ 1801816 w 1806426"/>
              <a:gd name="connsiteY1" fmla="*/ 1252741 h 1344040"/>
              <a:gd name="connsiteX2" fmla="*/ 1806426 w 1806426"/>
              <a:gd name="connsiteY2" fmla="*/ 1344040 h 1344040"/>
              <a:gd name="connsiteX3" fmla="*/ 1255462 w 1806426"/>
              <a:gd name="connsiteY3" fmla="*/ 1344040 h 1344040"/>
              <a:gd name="connsiteX4" fmla="*/ 1243432 w 1806426"/>
              <a:gd name="connsiteY4" fmla="*/ 1224707 h 1344040"/>
              <a:gd name="connsiteX5" fmla="*/ 413607 w 1806426"/>
              <a:gd name="connsiteY5" fmla="*/ 548380 h 1344040"/>
              <a:gd name="connsiteX6" fmla="*/ 83903 w 1806426"/>
              <a:gd name="connsiteY6" fmla="*/ 614944 h 1344040"/>
              <a:gd name="connsiteX7" fmla="*/ 0 w 1806426"/>
              <a:gd name="connsiteY7" fmla="*/ 660485 h 1344040"/>
              <a:gd name="connsiteX8" fmla="*/ 0 w 1806426"/>
              <a:gd name="connsiteY8" fmla="*/ 62389 h 1344040"/>
              <a:gd name="connsiteX9" fmla="*/ 132383 w 1806426"/>
              <a:gd name="connsiteY9" fmla="*/ 28350 h 1344040"/>
              <a:gd name="connsiteX10" fmla="*/ 413607 w 1806426"/>
              <a:gd name="connsiteY10" fmla="*/ 0 h 13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6426" h="1344040">
                <a:moveTo>
                  <a:pt x="413607" y="0"/>
                </a:moveTo>
                <a:cubicBezTo>
                  <a:pt x="1136106" y="0"/>
                  <a:pt x="1730357" y="549095"/>
                  <a:pt x="1801816" y="1252741"/>
                </a:cubicBezTo>
                <a:lnTo>
                  <a:pt x="1806426" y="1344040"/>
                </a:lnTo>
                <a:lnTo>
                  <a:pt x="1255462" y="1344040"/>
                </a:lnTo>
                <a:lnTo>
                  <a:pt x="1243432" y="1224707"/>
                </a:lnTo>
                <a:cubicBezTo>
                  <a:pt x="1164449" y="838728"/>
                  <a:pt x="822935" y="548380"/>
                  <a:pt x="413607" y="548380"/>
                </a:cubicBezTo>
                <a:cubicBezTo>
                  <a:pt x="296656" y="548380"/>
                  <a:pt x="185241" y="572082"/>
                  <a:pt x="83903" y="614944"/>
                </a:cubicBezTo>
                <a:lnTo>
                  <a:pt x="0" y="660485"/>
                </a:lnTo>
                <a:lnTo>
                  <a:pt x="0" y="62389"/>
                </a:lnTo>
                <a:lnTo>
                  <a:pt x="132383" y="28350"/>
                </a:lnTo>
                <a:cubicBezTo>
                  <a:pt x="223221" y="9762"/>
                  <a:pt x="317274" y="0"/>
                  <a:pt x="4136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01780C2-DC42-99D7-761B-AC55DC3C6F8D}"/>
              </a:ext>
            </a:extLst>
          </p:cNvPr>
          <p:cNvSpPr/>
          <p:nvPr/>
        </p:nvSpPr>
        <p:spPr>
          <a:xfrm flipV="1">
            <a:off x="1071783" y="5433751"/>
            <a:ext cx="741690" cy="7416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3432E319-797C-2E6C-2C99-F6BA7A01AA9E}"/>
              </a:ext>
            </a:extLst>
          </p:cNvPr>
          <p:cNvSpPr/>
          <p:nvPr/>
        </p:nvSpPr>
        <p:spPr>
          <a:xfrm>
            <a:off x="3494782" y="1746738"/>
            <a:ext cx="3886199" cy="5111262"/>
          </a:xfrm>
          <a:custGeom>
            <a:avLst/>
            <a:gdLst>
              <a:gd name="connsiteX0" fmla="*/ 0 w 3112476"/>
              <a:gd name="connsiteY0" fmla="*/ 5322277 h 5322277"/>
              <a:gd name="connsiteX1" fmla="*/ 855784 w 3112476"/>
              <a:gd name="connsiteY1" fmla="*/ 2461846 h 5322277"/>
              <a:gd name="connsiteX2" fmla="*/ 3112476 w 3112476"/>
              <a:gd name="connsiteY2" fmla="*/ 0 h 532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2476" h="5322277">
                <a:moveTo>
                  <a:pt x="0" y="5322277"/>
                </a:moveTo>
                <a:cubicBezTo>
                  <a:pt x="168519" y="4335584"/>
                  <a:pt x="337038" y="3348892"/>
                  <a:pt x="855784" y="2461846"/>
                </a:cubicBezTo>
                <a:cubicBezTo>
                  <a:pt x="1374530" y="1574800"/>
                  <a:pt x="2243503" y="787400"/>
                  <a:pt x="3112476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2DE1065D-1357-09D8-2DC3-FA40648BC021}"/>
              </a:ext>
            </a:extLst>
          </p:cNvPr>
          <p:cNvSpPr/>
          <p:nvPr/>
        </p:nvSpPr>
        <p:spPr>
          <a:xfrm>
            <a:off x="7946198" y="1746739"/>
            <a:ext cx="1961106" cy="5117124"/>
          </a:xfrm>
          <a:custGeom>
            <a:avLst/>
            <a:gdLst>
              <a:gd name="connsiteX0" fmla="*/ 1961106 w 1961106"/>
              <a:gd name="connsiteY0" fmla="*/ 5052647 h 5052647"/>
              <a:gd name="connsiteX1" fmla="*/ 3352 w 1961106"/>
              <a:gd name="connsiteY1" fmla="*/ 3083170 h 5052647"/>
              <a:gd name="connsiteX2" fmla="*/ 1585968 w 1961106"/>
              <a:gd name="connsiteY2" fmla="*/ 0 h 505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1106" h="5052647">
                <a:moveTo>
                  <a:pt x="1961106" y="5052647"/>
                </a:moveTo>
                <a:cubicBezTo>
                  <a:pt x="1013490" y="4488962"/>
                  <a:pt x="65875" y="3925278"/>
                  <a:pt x="3352" y="3083170"/>
                </a:cubicBezTo>
                <a:cubicBezTo>
                  <a:pt x="-59171" y="2241062"/>
                  <a:pt x="763398" y="1120531"/>
                  <a:pt x="1585968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1397313-A250-2200-3BDB-8EC54DE050FA}"/>
              </a:ext>
            </a:extLst>
          </p:cNvPr>
          <p:cNvSpPr/>
          <p:nvPr/>
        </p:nvSpPr>
        <p:spPr>
          <a:xfrm>
            <a:off x="3745561" y="5307728"/>
            <a:ext cx="252046" cy="252046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7DB71AA-460B-4E48-8E7C-7B5F885E4481}"/>
              </a:ext>
            </a:extLst>
          </p:cNvPr>
          <p:cNvSpPr/>
          <p:nvPr/>
        </p:nvSpPr>
        <p:spPr>
          <a:xfrm>
            <a:off x="8013435" y="5307728"/>
            <a:ext cx="252046" cy="252046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4EF0B9B-DCBE-174A-C84F-B3AA1C7D7EC4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3997607" y="5433751"/>
            <a:ext cx="4015828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电子仪器&#10;&#10;低可信度描述已自动生成">
            <a:extLst>
              <a:ext uri="{FF2B5EF4-FFF2-40B4-BE49-F238E27FC236}">
                <a16:creationId xmlns:a16="http://schemas.microsoft.com/office/drawing/2014/main" id="{9422B798-768A-4108-452E-AED0EF7E8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866480"/>
            <a:ext cx="2062818" cy="2968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71907D7-9B82-A10D-107E-C353DD6E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423" y="1870762"/>
            <a:ext cx="2641568" cy="73829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9AFDFAEA-2DEC-5FDE-91A5-5C7D77F7C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7428" y="833996"/>
            <a:ext cx="2424097" cy="948767"/>
          </a:xfrm>
          <a:prstGeom prst="rect">
            <a:avLst/>
          </a:prstGeom>
        </p:spPr>
      </p:pic>
      <p:sp>
        <p:nvSpPr>
          <p:cNvPr id="27" name="流程图: 或者 26">
            <a:extLst>
              <a:ext uri="{FF2B5EF4-FFF2-40B4-BE49-F238E27FC236}">
                <a16:creationId xmlns:a16="http://schemas.microsoft.com/office/drawing/2014/main" id="{686E2E49-1B68-F8A9-6274-A67D9A167259}"/>
              </a:ext>
            </a:extLst>
          </p:cNvPr>
          <p:cNvSpPr/>
          <p:nvPr/>
        </p:nvSpPr>
        <p:spPr>
          <a:xfrm>
            <a:off x="5727243" y="5155473"/>
            <a:ext cx="556556" cy="556556"/>
          </a:xfrm>
          <a:prstGeom prst="flowChartOr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6939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27" grpId="0" animBg="1"/>
      <p:bldP spid="2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5593C9D-143F-4CEA-0E11-B25DA379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"/>
            <a:ext cx="10858500" cy="1028700"/>
          </a:xfrm>
        </p:spPr>
        <p:txBody>
          <a:bodyPr/>
          <a:lstStyle/>
          <a:p>
            <a:r>
              <a:rPr lang="en-US" altLang="zh-CN" dirty="0"/>
              <a:t>BARRIER AVOIDING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BAF57A-97E4-3677-91FF-70811DB6913C}"/>
              </a:ext>
            </a:extLst>
          </p:cNvPr>
          <p:cNvSpPr txBox="1"/>
          <p:nvPr/>
        </p:nvSpPr>
        <p:spPr>
          <a:xfrm flipH="1">
            <a:off x="660400" y="981361"/>
            <a:ext cx="4343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600" b="1" dirty="0"/>
              <a:t>避障方案</a:t>
            </a:r>
            <a:endParaRPr lang="en-US" altLang="zh-CN" sz="3600" b="1" dirty="0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C20979F6-E44F-A498-7CF4-8490A03C1110}"/>
              </a:ext>
            </a:extLst>
          </p:cNvPr>
          <p:cNvSpPr/>
          <p:nvPr/>
        </p:nvSpPr>
        <p:spPr>
          <a:xfrm flipV="1">
            <a:off x="10467521" y="0"/>
            <a:ext cx="1724479" cy="2347911"/>
          </a:xfrm>
          <a:custGeom>
            <a:avLst/>
            <a:gdLst>
              <a:gd name="connsiteX0" fmla="*/ 2760134 w 3341511"/>
              <a:gd name="connsiteY0" fmla="*/ 0 h 4549531"/>
              <a:gd name="connsiteX1" fmla="*/ 3316397 w 3341511"/>
              <a:gd name="connsiteY1" fmla="*/ 56076 h 4549531"/>
              <a:gd name="connsiteX2" fmla="*/ 3341511 w 3341511"/>
              <a:gd name="connsiteY2" fmla="*/ 62534 h 4549531"/>
              <a:gd name="connsiteX3" fmla="*/ 3341511 w 3341511"/>
              <a:gd name="connsiteY3" fmla="*/ 1190456 h 4549531"/>
              <a:gd name="connsiteX4" fmla="*/ 3258358 w 3341511"/>
              <a:gd name="connsiteY4" fmla="*/ 1160022 h 4549531"/>
              <a:gd name="connsiteX5" fmla="*/ 2760134 w 3341511"/>
              <a:gd name="connsiteY5" fmla="*/ 1084697 h 4549531"/>
              <a:gd name="connsiteX6" fmla="*/ 1084697 w 3341511"/>
              <a:gd name="connsiteY6" fmla="*/ 2760134 h 4549531"/>
              <a:gd name="connsiteX7" fmla="*/ 2760134 w 3341511"/>
              <a:gd name="connsiteY7" fmla="*/ 4435571 h 4549531"/>
              <a:gd name="connsiteX8" fmla="*/ 3258358 w 3341511"/>
              <a:gd name="connsiteY8" fmla="*/ 4360247 h 4549531"/>
              <a:gd name="connsiteX9" fmla="*/ 3341511 w 3341511"/>
              <a:gd name="connsiteY9" fmla="*/ 4329812 h 4549531"/>
              <a:gd name="connsiteX10" fmla="*/ 3341511 w 3341511"/>
              <a:gd name="connsiteY10" fmla="*/ 4549531 h 4549531"/>
              <a:gd name="connsiteX11" fmla="*/ 660905 w 3341511"/>
              <a:gd name="connsiteY11" fmla="*/ 4549531 h 4549531"/>
              <a:gd name="connsiteX12" fmla="*/ 630280 w 3341511"/>
              <a:gd name="connsiteY12" fmla="*/ 4515836 h 4549531"/>
              <a:gd name="connsiteX13" fmla="*/ 0 w 3341511"/>
              <a:gd name="connsiteY13" fmla="*/ 2760134 h 4549531"/>
              <a:gd name="connsiteX14" fmla="*/ 2760134 w 3341511"/>
              <a:gd name="connsiteY14" fmla="*/ 0 h 454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41511" h="4549531">
                <a:moveTo>
                  <a:pt x="2760134" y="0"/>
                </a:moveTo>
                <a:cubicBezTo>
                  <a:pt x="2950682" y="0"/>
                  <a:pt x="3136719" y="19309"/>
                  <a:pt x="3316397" y="56076"/>
                </a:cubicBezTo>
                <a:lnTo>
                  <a:pt x="3341511" y="62534"/>
                </a:lnTo>
                <a:lnTo>
                  <a:pt x="3341511" y="1190456"/>
                </a:lnTo>
                <a:lnTo>
                  <a:pt x="3258358" y="1160022"/>
                </a:lnTo>
                <a:cubicBezTo>
                  <a:pt x="3100969" y="1111069"/>
                  <a:pt x="2933631" y="1084697"/>
                  <a:pt x="2760134" y="1084697"/>
                </a:cubicBezTo>
                <a:cubicBezTo>
                  <a:pt x="1834816" y="1084697"/>
                  <a:pt x="1084697" y="1834816"/>
                  <a:pt x="1084697" y="2760134"/>
                </a:cubicBezTo>
                <a:cubicBezTo>
                  <a:pt x="1084697" y="3685452"/>
                  <a:pt x="1834816" y="4435571"/>
                  <a:pt x="2760134" y="4435571"/>
                </a:cubicBezTo>
                <a:cubicBezTo>
                  <a:pt x="2933631" y="4435571"/>
                  <a:pt x="3100969" y="4409200"/>
                  <a:pt x="3258358" y="4360247"/>
                </a:cubicBezTo>
                <a:lnTo>
                  <a:pt x="3341511" y="4329812"/>
                </a:lnTo>
                <a:lnTo>
                  <a:pt x="3341511" y="4549531"/>
                </a:lnTo>
                <a:lnTo>
                  <a:pt x="660905" y="4549531"/>
                </a:lnTo>
                <a:lnTo>
                  <a:pt x="630280" y="4515836"/>
                </a:lnTo>
                <a:cubicBezTo>
                  <a:pt x="236531" y="4038722"/>
                  <a:pt x="0" y="3427050"/>
                  <a:pt x="0" y="2760134"/>
                </a:cubicBezTo>
                <a:cubicBezTo>
                  <a:pt x="0" y="1235754"/>
                  <a:pt x="1235754" y="0"/>
                  <a:pt x="2760134" y="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F43A119-3914-7527-0DC9-94C4D675B0A0}"/>
              </a:ext>
            </a:extLst>
          </p:cNvPr>
          <p:cNvSpPr/>
          <p:nvPr/>
        </p:nvSpPr>
        <p:spPr>
          <a:xfrm flipH="1">
            <a:off x="9847985" y="763589"/>
            <a:ext cx="1028700" cy="10287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24CC0557-4ABD-1A58-23E6-6EFE093D74A1}"/>
              </a:ext>
            </a:extLst>
          </p:cNvPr>
          <p:cNvSpPr/>
          <p:nvPr/>
        </p:nvSpPr>
        <p:spPr>
          <a:xfrm>
            <a:off x="0" y="5513961"/>
            <a:ext cx="1806426" cy="1344040"/>
          </a:xfrm>
          <a:custGeom>
            <a:avLst/>
            <a:gdLst>
              <a:gd name="connsiteX0" fmla="*/ 413607 w 1806426"/>
              <a:gd name="connsiteY0" fmla="*/ 0 h 1344040"/>
              <a:gd name="connsiteX1" fmla="*/ 1801816 w 1806426"/>
              <a:gd name="connsiteY1" fmla="*/ 1252741 h 1344040"/>
              <a:gd name="connsiteX2" fmla="*/ 1806426 w 1806426"/>
              <a:gd name="connsiteY2" fmla="*/ 1344040 h 1344040"/>
              <a:gd name="connsiteX3" fmla="*/ 1255462 w 1806426"/>
              <a:gd name="connsiteY3" fmla="*/ 1344040 h 1344040"/>
              <a:gd name="connsiteX4" fmla="*/ 1243432 w 1806426"/>
              <a:gd name="connsiteY4" fmla="*/ 1224707 h 1344040"/>
              <a:gd name="connsiteX5" fmla="*/ 413607 w 1806426"/>
              <a:gd name="connsiteY5" fmla="*/ 548380 h 1344040"/>
              <a:gd name="connsiteX6" fmla="*/ 83903 w 1806426"/>
              <a:gd name="connsiteY6" fmla="*/ 614944 h 1344040"/>
              <a:gd name="connsiteX7" fmla="*/ 0 w 1806426"/>
              <a:gd name="connsiteY7" fmla="*/ 660485 h 1344040"/>
              <a:gd name="connsiteX8" fmla="*/ 0 w 1806426"/>
              <a:gd name="connsiteY8" fmla="*/ 62389 h 1344040"/>
              <a:gd name="connsiteX9" fmla="*/ 132383 w 1806426"/>
              <a:gd name="connsiteY9" fmla="*/ 28350 h 1344040"/>
              <a:gd name="connsiteX10" fmla="*/ 413607 w 1806426"/>
              <a:gd name="connsiteY10" fmla="*/ 0 h 13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6426" h="1344040">
                <a:moveTo>
                  <a:pt x="413607" y="0"/>
                </a:moveTo>
                <a:cubicBezTo>
                  <a:pt x="1136106" y="0"/>
                  <a:pt x="1730357" y="549095"/>
                  <a:pt x="1801816" y="1252741"/>
                </a:cubicBezTo>
                <a:lnTo>
                  <a:pt x="1806426" y="1344040"/>
                </a:lnTo>
                <a:lnTo>
                  <a:pt x="1255462" y="1344040"/>
                </a:lnTo>
                <a:lnTo>
                  <a:pt x="1243432" y="1224707"/>
                </a:lnTo>
                <a:cubicBezTo>
                  <a:pt x="1164449" y="838728"/>
                  <a:pt x="822935" y="548380"/>
                  <a:pt x="413607" y="548380"/>
                </a:cubicBezTo>
                <a:cubicBezTo>
                  <a:pt x="296656" y="548380"/>
                  <a:pt x="185241" y="572082"/>
                  <a:pt x="83903" y="614944"/>
                </a:cubicBezTo>
                <a:lnTo>
                  <a:pt x="0" y="660485"/>
                </a:lnTo>
                <a:lnTo>
                  <a:pt x="0" y="62389"/>
                </a:lnTo>
                <a:lnTo>
                  <a:pt x="132383" y="28350"/>
                </a:lnTo>
                <a:cubicBezTo>
                  <a:pt x="223221" y="9762"/>
                  <a:pt x="317274" y="0"/>
                  <a:pt x="4136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01780C2-DC42-99D7-761B-AC55DC3C6F8D}"/>
              </a:ext>
            </a:extLst>
          </p:cNvPr>
          <p:cNvSpPr/>
          <p:nvPr/>
        </p:nvSpPr>
        <p:spPr>
          <a:xfrm flipV="1">
            <a:off x="1071783" y="5433751"/>
            <a:ext cx="741690" cy="7416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36309EE-E198-0D67-8A8B-97B789104B27}"/>
              </a:ext>
            </a:extLst>
          </p:cNvPr>
          <p:cNvGrpSpPr/>
          <p:nvPr/>
        </p:nvGrpSpPr>
        <p:grpSpPr>
          <a:xfrm>
            <a:off x="5295900" y="3932766"/>
            <a:ext cx="1587500" cy="293159"/>
            <a:chOff x="5302250" y="3221566"/>
            <a:chExt cx="1587500" cy="29315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F307EF1E-054D-BBAE-F7C9-BDDC0DED0D86}"/>
                </a:ext>
              </a:extLst>
            </p:cNvPr>
            <p:cNvSpPr/>
            <p:nvPr/>
          </p:nvSpPr>
          <p:spPr>
            <a:xfrm>
              <a:off x="5530321" y="3221566"/>
              <a:ext cx="440267" cy="20743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B5F7A279-D0A4-48B1-A6D2-EF79B86D308E}"/>
                </a:ext>
              </a:extLst>
            </p:cNvPr>
            <p:cNvSpPr/>
            <p:nvPr/>
          </p:nvSpPr>
          <p:spPr>
            <a:xfrm>
              <a:off x="6221412" y="3221566"/>
              <a:ext cx="440267" cy="20743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1FD2BA7-1696-16D3-3834-ABA4957EB2F8}"/>
                </a:ext>
              </a:extLst>
            </p:cNvPr>
            <p:cNvSpPr/>
            <p:nvPr/>
          </p:nvSpPr>
          <p:spPr>
            <a:xfrm>
              <a:off x="5302250" y="3343275"/>
              <a:ext cx="1587500" cy="17145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DF571B7-DB69-24E8-CBED-0A58F7EE6600}"/>
              </a:ext>
            </a:extLst>
          </p:cNvPr>
          <p:cNvGrpSpPr/>
          <p:nvPr/>
        </p:nvGrpSpPr>
        <p:grpSpPr>
          <a:xfrm rot="2700000">
            <a:off x="7778749" y="5196934"/>
            <a:ext cx="1587500" cy="293159"/>
            <a:chOff x="5302250" y="3221566"/>
            <a:chExt cx="1587500" cy="293159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1D5D6B19-97AB-5300-61DE-E161E12BD562}"/>
                </a:ext>
              </a:extLst>
            </p:cNvPr>
            <p:cNvSpPr/>
            <p:nvPr/>
          </p:nvSpPr>
          <p:spPr>
            <a:xfrm>
              <a:off x="5530321" y="3221566"/>
              <a:ext cx="440267" cy="20743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72079804-E643-F4E9-7D62-C737B77A0CAC}"/>
                </a:ext>
              </a:extLst>
            </p:cNvPr>
            <p:cNvSpPr/>
            <p:nvPr/>
          </p:nvSpPr>
          <p:spPr>
            <a:xfrm>
              <a:off x="6221412" y="3221566"/>
              <a:ext cx="440267" cy="20743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AAB629E-83CE-6DF6-BF8A-EA63AB78CA55}"/>
                </a:ext>
              </a:extLst>
            </p:cNvPr>
            <p:cNvSpPr/>
            <p:nvPr/>
          </p:nvSpPr>
          <p:spPr>
            <a:xfrm>
              <a:off x="5302250" y="3343275"/>
              <a:ext cx="1587500" cy="17145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8D6C58B-6BD5-82B4-82A0-000395B58C03}"/>
              </a:ext>
            </a:extLst>
          </p:cNvPr>
          <p:cNvGrpSpPr/>
          <p:nvPr/>
        </p:nvGrpSpPr>
        <p:grpSpPr>
          <a:xfrm rot="-2700000">
            <a:off x="2911811" y="5239964"/>
            <a:ext cx="1587500" cy="293159"/>
            <a:chOff x="5302250" y="3221566"/>
            <a:chExt cx="1587500" cy="293159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6B2FEE50-B036-25EC-0CA2-6D3BF57E8AFD}"/>
                </a:ext>
              </a:extLst>
            </p:cNvPr>
            <p:cNvSpPr/>
            <p:nvPr/>
          </p:nvSpPr>
          <p:spPr>
            <a:xfrm>
              <a:off x="5530321" y="3221566"/>
              <a:ext cx="440267" cy="20743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2C6E5842-A542-5BD5-B5B9-6049D2929064}"/>
                </a:ext>
              </a:extLst>
            </p:cNvPr>
            <p:cNvSpPr/>
            <p:nvPr/>
          </p:nvSpPr>
          <p:spPr>
            <a:xfrm>
              <a:off x="6221412" y="3221566"/>
              <a:ext cx="440267" cy="20743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B44A08A-4B54-8157-A8AB-BA86AC31E639}"/>
                </a:ext>
              </a:extLst>
            </p:cNvPr>
            <p:cNvSpPr/>
            <p:nvPr/>
          </p:nvSpPr>
          <p:spPr>
            <a:xfrm>
              <a:off x="5302250" y="3343275"/>
              <a:ext cx="1587500" cy="17145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3867F19-1D6D-E0A0-02B4-199529155698}"/>
              </a:ext>
            </a:extLst>
          </p:cNvPr>
          <p:cNvCxnSpPr>
            <a:cxnSpLocks/>
          </p:cNvCxnSpPr>
          <p:nvPr/>
        </p:nvCxnSpPr>
        <p:spPr>
          <a:xfrm>
            <a:off x="6089650" y="2480733"/>
            <a:ext cx="0" cy="1222905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F3E85DB-92A8-D63D-E567-43147C0009FE}"/>
              </a:ext>
            </a:extLst>
          </p:cNvPr>
          <p:cNvCxnSpPr>
            <a:cxnSpLocks/>
          </p:cNvCxnSpPr>
          <p:nvPr/>
        </p:nvCxnSpPr>
        <p:spPr>
          <a:xfrm>
            <a:off x="1626731" y="3299163"/>
            <a:ext cx="1928479" cy="1955439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BBBCF7C-E85C-6952-9B32-A5CA254E8D85}"/>
              </a:ext>
            </a:extLst>
          </p:cNvPr>
          <p:cNvCxnSpPr>
            <a:cxnSpLocks/>
          </p:cNvCxnSpPr>
          <p:nvPr/>
        </p:nvCxnSpPr>
        <p:spPr>
          <a:xfrm flipH="1">
            <a:off x="8779507" y="4522068"/>
            <a:ext cx="619844" cy="608924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1DBAEF5-024A-E62D-3C34-2428960AE14A}"/>
              </a:ext>
            </a:extLst>
          </p:cNvPr>
          <p:cNvGrpSpPr/>
          <p:nvPr/>
        </p:nvGrpSpPr>
        <p:grpSpPr>
          <a:xfrm>
            <a:off x="808301" y="2480733"/>
            <a:ext cx="958850" cy="958850"/>
            <a:chOff x="808301" y="2480733"/>
            <a:chExt cx="958850" cy="958850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9C2C44E-8F28-1EB1-7F9B-0F609F134E09}"/>
                </a:ext>
              </a:extLst>
            </p:cNvPr>
            <p:cNvSpPr/>
            <p:nvPr/>
          </p:nvSpPr>
          <p:spPr>
            <a:xfrm>
              <a:off x="808301" y="2480733"/>
              <a:ext cx="958850" cy="958850"/>
            </a:xfrm>
            <a:prstGeom prst="ellipse">
              <a:avLst/>
            </a:prstGeom>
            <a:solidFill>
              <a:srgbClr val="FFC00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8" name="图形 47">
              <a:extLst>
                <a:ext uri="{FF2B5EF4-FFF2-40B4-BE49-F238E27FC236}">
                  <a16:creationId xmlns:a16="http://schemas.microsoft.com/office/drawing/2014/main" id="{3E7F59A3-EBEC-A9C5-EC75-0EE1F3BF1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80" y="2618712"/>
              <a:ext cx="682892" cy="682892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5AE65ED-5E40-24C5-E6BB-09F1AF15E68B}"/>
              </a:ext>
            </a:extLst>
          </p:cNvPr>
          <p:cNvGrpSpPr/>
          <p:nvPr/>
        </p:nvGrpSpPr>
        <p:grpSpPr>
          <a:xfrm>
            <a:off x="5610225" y="1521883"/>
            <a:ext cx="958850" cy="958850"/>
            <a:chOff x="808301" y="2480733"/>
            <a:chExt cx="958850" cy="958850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659C2ABA-676E-BFA8-B563-5E3AC5306D10}"/>
                </a:ext>
              </a:extLst>
            </p:cNvPr>
            <p:cNvSpPr/>
            <p:nvPr/>
          </p:nvSpPr>
          <p:spPr>
            <a:xfrm>
              <a:off x="808301" y="2480733"/>
              <a:ext cx="958850" cy="958850"/>
            </a:xfrm>
            <a:prstGeom prst="ellipse">
              <a:avLst/>
            </a:prstGeom>
            <a:solidFill>
              <a:srgbClr val="FFC00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" name="图形 50">
              <a:extLst>
                <a:ext uri="{FF2B5EF4-FFF2-40B4-BE49-F238E27FC236}">
                  <a16:creationId xmlns:a16="http://schemas.microsoft.com/office/drawing/2014/main" id="{8B895915-EC90-7E41-B5D9-A0909839D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80" y="2618712"/>
              <a:ext cx="682892" cy="682892"/>
            </a:xfrm>
            <a:prstGeom prst="rect">
              <a:avLst/>
            </a:prstGeom>
          </p:spPr>
        </p:pic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471FDD2-51F1-99A4-5343-07E89B6AD69B}"/>
              </a:ext>
            </a:extLst>
          </p:cNvPr>
          <p:cNvGrpSpPr/>
          <p:nvPr/>
        </p:nvGrpSpPr>
        <p:grpSpPr>
          <a:xfrm>
            <a:off x="9251658" y="3703638"/>
            <a:ext cx="958850" cy="958850"/>
            <a:chOff x="808301" y="2480733"/>
            <a:chExt cx="958850" cy="95885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19146004-ACA5-FCB6-2B46-4CAEC07BECB1}"/>
                </a:ext>
              </a:extLst>
            </p:cNvPr>
            <p:cNvSpPr/>
            <p:nvPr/>
          </p:nvSpPr>
          <p:spPr>
            <a:xfrm>
              <a:off x="808301" y="2480733"/>
              <a:ext cx="958850" cy="958850"/>
            </a:xfrm>
            <a:prstGeom prst="ellipse">
              <a:avLst/>
            </a:prstGeom>
            <a:solidFill>
              <a:srgbClr val="FFC00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" name="图形 53">
              <a:extLst>
                <a:ext uri="{FF2B5EF4-FFF2-40B4-BE49-F238E27FC236}">
                  <a16:creationId xmlns:a16="http://schemas.microsoft.com/office/drawing/2014/main" id="{DC27D632-F064-99E8-C9DF-5A333697B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80" y="2618712"/>
              <a:ext cx="682892" cy="682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38036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40347C9-C25B-6190-C542-4C5F72E5B9FE}"/>
              </a:ext>
            </a:extLst>
          </p:cNvPr>
          <p:cNvSpPr txBox="1"/>
          <p:nvPr/>
        </p:nvSpPr>
        <p:spPr>
          <a:xfrm>
            <a:off x="5080337" y="373549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/>
              <a:t>黑科技</a:t>
            </a:r>
          </a:p>
        </p:txBody>
      </p:sp>
    </p:spTree>
    <p:extLst>
      <p:ext uri="{BB962C8B-B14F-4D97-AF65-F5344CB8AC3E}">
        <p14:creationId xmlns:p14="http://schemas.microsoft.com/office/powerpoint/2010/main" val="36224132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82FC279E-22BB-57E1-9B0E-5B2DC638BA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1">
              <a:alpha val="1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4" name="图形 2">
            <a:extLst>
              <a:ext uri="{FF2B5EF4-FFF2-40B4-BE49-F238E27FC236}">
                <a16:creationId xmlns:a16="http://schemas.microsoft.com/office/drawing/2014/main" id="{A226C99B-DF15-B5CB-1240-95933B8C6ABF}"/>
              </a:ext>
            </a:extLst>
          </p:cNvPr>
          <p:cNvSpPr/>
          <p:nvPr/>
        </p:nvSpPr>
        <p:spPr>
          <a:xfrm>
            <a:off x="5176961" y="1650999"/>
            <a:ext cx="1838077" cy="1840853"/>
          </a:xfrm>
          <a:custGeom>
            <a:avLst/>
            <a:gdLst>
              <a:gd name="connsiteX0" fmla="*/ 0 w 1081495"/>
              <a:gd name="connsiteY0" fmla="*/ 548118 h 1083128"/>
              <a:gd name="connsiteX1" fmla="*/ 0 w 1081495"/>
              <a:gd name="connsiteY1" fmla="*/ 535208 h 1083128"/>
              <a:gd name="connsiteX2" fmla="*/ 162082 w 1081495"/>
              <a:gd name="connsiteY2" fmla="*/ 155106 h 1083128"/>
              <a:gd name="connsiteX3" fmla="*/ 546486 w 1081495"/>
              <a:gd name="connsiteY3" fmla="*/ 198 h 1083128"/>
              <a:gd name="connsiteX4" fmla="*/ 925151 w 1081495"/>
              <a:gd name="connsiteY4" fmla="*/ 160846 h 1083128"/>
              <a:gd name="connsiteX5" fmla="*/ 1081496 w 1081495"/>
              <a:gd name="connsiteY5" fmla="*/ 543816 h 1083128"/>
              <a:gd name="connsiteX6" fmla="*/ 923717 w 1081495"/>
              <a:gd name="connsiteY6" fmla="*/ 923916 h 1083128"/>
              <a:gd name="connsiteX7" fmla="*/ 543618 w 1081495"/>
              <a:gd name="connsiteY7" fmla="*/ 1083129 h 1083128"/>
              <a:gd name="connsiteX8" fmla="*/ 160646 w 1081495"/>
              <a:gd name="connsiteY8" fmla="*/ 926784 h 1083128"/>
              <a:gd name="connsiteX9" fmla="*/ 0 w 1081495"/>
              <a:gd name="connsiteY9" fmla="*/ 548118 h 1083128"/>
              <a:gd name="connsiteX10" fmla="*/ 522103 w 1081495"/>
              <a:gd name="connsiteY10" fmla="*/ 28885 h 1083128"/>
              <a:gd name="connsiteX11" fmla="*/ 91799 w 1081495"/>
              <a:gd name="connsiteY11" fmla="*/ 292805 h 1083128"/>
              <a:gd name="connsiteX12" fmla="*/ 28687 w 1081495"/>
              <a:gd name="connsiteY12" fmla="*/ 576805 h 1083128"/>
              <a:gd name="connsiteX13" fmla="*/ 119051 w 1081495"/>
              <a:gd name="connsiteY13" fmla="*/ 833552 h 1083128"/>
              <a:gd name="connsiteX14" fmla="*/ 589516 w 1081495"/>
              <a:gd name="connsiteY14" fmla="*/ 1054442 h 1083128"/>
              <a:gd name="connsiteX15" fmla="*/ 841959 w 1081495"/>
              <a:gd name="connsiteY15" fmla="*/ 959775 h 1083128"/>
              <a:gd name="connsiteX16" fmla="*/ 1001172 w 1081495"/>
              <a:gd name="connsiteY16" fmla="*/ 771875 h 1083128"/>
              <a:gd name="connsiteX17" fmla="*/ 800363 w 1081495"/>
              <a:gd name="connsiteY17" fmla="*/ 690119 h 1083128"/>
              <a:gd name="connsiteX18" fmla="*/ 699960 w 1081495"/>
              <a:gd name="connsiteY18" fmla="*/ 485008 h 1083128"/>
              <a:gd name="connsiteX19" fmla="*/ 760203 w 1081495"/>
              <a:gd name="connsiteY19" fmla="*/ 605493 h 1083128"/>
              <a:gd name="connsiteX20" fmla="*/ 708566 w 1081495"/>
              <a:gd name="connsiteY20" fmla="*/ 728846 h 1083128"/>
              <a:gd name="connsiteX21" fmla="*/ 608162 w 1081495"/>
              <a:gd name="connsiteY21" fmla="*/ 786220 h 1083128"/>
              <a:gd name="connsiteX22" fmla="*/ 467596 w 1081495"/>
              <a:gd name="connsiteY22" fmla="*/ 882321 h 1083128"/>
              <a:gd name="connsiteX23" fmla="*/ 431738 w 1081495"/>
              <a:gd name="connsiteY23" fmla="*/ 925350 h 1083128"/>
              <a:gd name="connsiteX24" fmla="*/ 414526 w 1081495"/>
              <a:gd name="connsiteY24" fmla="*/ 906705 h 1083128"/>
              <a:gd name="connsiteX25" fmla="*/ 365759 w 1081495"/>
              <a:gd name="connsiteY25" fmla="*/ 849332 h 1083128"/>
              <a:gd name="connsiteX26" fmla="*/ 466163 w 1081495"/>
              <a:gd name="connsiteY26" fmla="*/ 769008 h 1083128"/>
              <a:gd name="connsiteX27" fmla="*/ 367193 w 1081495"/>
              <a:gd name="connsiteY27" fmla="*/ 655694 h 1083128"/>
              <a:gd name="connsiteX28" fmla="*/ 288304 w 1081495"/>
              <a:gd name="connsiteY28" fmla="*/ 698725 h 1083128"/>
              <a:gd name="connsiteX29" fmla="*/ 266788 w 1081495"/>
              <a:gd name="connsiteY29" fmla="*/ 736018 h 1083128"/>
              <a:gd name="connsiteX30" fmla="*/ 238101 w 1081495"/>
              <a:gd name="connsiteY30" fmla="*/ 705896 h 1083128"/>
              <a:gd name="connsiteX31" fmla="*/ 218022 w 1081495"/>
              <a:gd name="connsiteY31" fmla="*/ 667170 h 1083128"/>
              <a:gd name="connsiteX32" fmla="*/ 245273 w 1081495"/>
              <a:gd name="connsiteY32" fmla="*/ 634181 h 1083128"/>
              <a:gd name="connsiteX33" fmla="*/ 349980 w 1081495"/>
              <a:gd name="connsiteY33" fmla="*/ 558160 h 1083128"/>
              <a:gd name="connsiteX34" fmla="*/ 345677 w 1081495"/>
              <a:gd name="connsiteY34" fmla="*/ 487877 h 1083128"/>
              <a:gd name="connsiteX35" fmla="*/ 460425 w 1081495"/>
              <a:gd name="connsiteY35" fmla="*/ 368827 h 1083128"/>
              <a:gd name="connsiteX36" fmla="*/ 603858 w 1081495"/>
              <a:gd name="connsiteY36" fmla="*/ 278463 h 1083128"/>
              <a:gd name="connsiteX37" fmla="*/ 580908 w 1081495"/>
              <a:gd name="connsiteY37" fmla="*/ 223957 h 1083128"/>
              <a:gd name="connsiteX38" fmla="*/ 702828 w 1081495"/>
              <a:gd name="connsiteY38" fmla="*/ 233997 h 1083128"/>
              <a:gd name="connsiteX39" fmla="*/ 913677 w 1081495"/>
              <a:gd name="connsiteY39" fmla="*/ 189533 h 1083128"/>
              <a:gd name="connsiteX40" fmla="*/ 522103 w 1081495"/>
              <a:gd name="connsiteY40" fmla="*/ 28885 h 1083128"/>
              <a:gd name="connsiteX41" fmla="*/ 423133 w 1081495"/>
              <a:gd name="connsiteY41" fmla="*/ 505087 h 1083128"/>
              <a:gd name="connsiteX42" fmla="*/ 397314 w 1081495"/>
              <a:gd name="connsiteY42" fmla="*/ 529471 h 1083128"/>
              <a:gd name="connsiteX43" fmla="*/ 423133 w 1081495"/>
              <a:gd name="connsiteY43" fmla="*/ 519430 h 1083128"/>
              <a:gd name="connsiteX44" fmla="*/ 446082 w 1081495"/>
              <a:gd name="connsiteY44" fmla="*/ 535209 h 1083128"/>
              <a:gd name="connsiteX45" fmla="*/ 513495 w 1081495"/>
              <a:gd name="connsiteY45" fmla="*/ 437674 h 1083128"/>
              <a:gd name="connsiteX46" fmla="*/ 512061 w 1081495"/>
              <a:gd name="connsiteY46" fmla="*/ 436239 h 1083128"/>
              <a:gd name="connsiteX47" fmla="*/ 423133 w 1081495"/>
              <a:gd name="connsiteY47" fmla="*/ 505087 h 108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081495" h="1083128">
                <a:moveTo>
                  <a:pt x="0" y="548118"/>
                </a:moveTo>
                <a:cubicBezTo>
                  <a:pt x="0" y="543814"/>
                  <a:pt x="0" y="539511"/>
                  <a:pt x="0" y="535208"/>
                </a:cubicBezTo>
                <a:cubicBezTo>
                  <a:pt x="9448" y="365267"/>
                  <a:pt x="69424" y="245319"/>
                  <a:pt x="162082" y="155106"/>
                </a:cubicBezTo>
                <a:cubicBezTo>
                  <a:pt x="245739" y="73658"/>
                  <a:pt x="379271" y="-4454"/>
                  <a:pt x="546486" y="198"/>
                </a:cubicBezTo>
                <a:cubicBezTo>
                  <a:pt x="713254" y="4838"/>
                  <a:pt x="834562" y="70253"/>
                  <a:pt x="925151" y="160846"/>
                </a:cubicBezTo>
                <a:cubicBezTo>
                  <a:pt x="1014142" y="249835"/>
                  <a:pt x="1081496" y="372825"/>
                  <a:pt x="1081496" y="543816"/>
                </a:cubicBezTo>
                <a:cubicBezTo>
                  <a:pt x="1081496" y="714698"/>
                  <a:pt x="1011339" y="834521"/>
                  <a:pt x="923717" y="923916"/>
                </a:cubicBezTo>
                <a:cubicBezTo>
                  <a:pt x="837631" y="1011746"/>
                  <a:pt x="713247" y="1083129"/>
                  <a:pt x="543618" y="1083129"/>
                </a:cubicBezTo>
                <a:cubicBezTo>
                  <a:pt x="374493" y="1083129"/>
                  <a:pt x="249048" y="1013314"/>
                  <a:pt x="160646" y="926784"/>
                </a:cubicBezTo>
                <a:cubicBezTo>
                  <a:pt x="69622" y="837685"/>
                  <a:pt x="9052" y="718587"/>
                  <a:pt x="0" y="548118"/>
                </a:cubicBezTo>
                <a:close/>
                <a:moveTo>
                  <a:pt x="522103" y="28885"/>
                </a:moveTo>
                <a:cubicBezTo>
                  <a:pt x="312942" y="38616"/>
                  <a:pt x="168437" y="152098"/>
                  <a:pt x="91799" y="292805"/>
                </a:cubicBezTo>
                <a:cubicBezTo>
                  <a:pt x="48589" y="372141"/>
                  <a:pt x="23578" y="464303"/>
                  <a:pt x="28687" y="576805"/>
                </a:cubicBezTo>
                <a:cubicBezTo>
                  <a:pt x="33468" y="682069"/>
                  <a:pt x="70815" y="764930"/>
                  <a:pt x="119051" y="833552"/>
                </a:cubicBezTo>
                <a:cubicBezTo>
                  <a:pt x="212745" y="966849"/>
                  <a:pt x="366072" y="1072349"/>
                  <a:pt x="589516" y="1054442"/>
                </a:cubicBezTo>
                <a:cubicBezTo>
                  <a:pt x="691222" y="1046291"/>
                  <a:pt x="776314" y="1007271"/>
                  <a:pt x="841959" y="959775"/>
                </a:cubicBezTo>
                <a:cubicBezTo>
                  <a:pt x="910114" y="910466"/>
                  <a:pt x="959676" y="849229"/>
                  <a:pt x="1001172" y="771875"/>
                </a:cubicBezTo>
                <a:cubicBezTo>
                  <a:pt x="962132" y="717620"/>
                  <a:pt x="897620" y="681396"/>
                  <a:pt x="800363" y="690119"/>
                </a:cubicBezTo>
                <a:cubicBezTo>
                  <a:pt x="790948" y="597697"/>
                  <a:pt x="757208" y="529596"/>
                  <a:pt x="699960" y="485008"/>
                </a:cubicBezTo>
                <a:cubicBezTo>
                  <a:pt x="727747" y="523001"/>
                  <a:pt x="751929" y="558012"/>
                  <a:pt x="760203" y="605493"/>
                </a:cubicBezTo>
                <a:cubicBezTo>
                  <a:pt x="770198" y="662854"/>
                  <a:pt x="738299" y="700961"/>
                  <a:pt x="708566" y="728846"/>
                </a:cubicBezTo>
                <a:cubicBezTo>
                  <a:pt x="680542" y="755128"/>
                  <a:pt x="649512" y="770871"/>
                  <a:pt x="608162" y="786220"/>
                </a:cubicBezTo>
                <a:cubicBezTo>
                  <a:pt x="555228" y="805872"/>
                  <a:pt x="503766" y="842600"/>
                  <a:pt x="467596" y="882321"/>
                </a:cubicBezTo>
                <a:cubicBezTo>
                  <a:pt x="459231" y="891506"/>
                  <a:pt x="436227" y="925334"/>
                  <a:pt x="431738" y="925350"/>
                </a:cubicBezTo>
                <a:cubicBezTo>
                  <a:pt x="430776" y="925354"/>
                  <a:pt x="418011" y="910589"/>
                  <a:pt x="414526" y="906705"/>
                </a:cubicBezTo>
                <a:cubicBezTo>
                  <a:pt x="397024" y="887201"/>
                  <a:pt x="375231" y="864030"/>
                  <a:pt x="365759" y="849332"/>
                </a:cubicBezTo>
                <a:cubicBezTo>
                  <a:pt x="420512" y="841950"/>
                  <a:pt x="460360" y="818324"/>
                  <a:pt x="466163" y="769008"/>
                </a:cubicBezTo>
                <a:cubicBezTo>
                  <a:pt x="473619" y="705643"/>
                  <a:pt x="431058" y="653604"/>
                  <a:pt x="367193" y="655694"/>
                </a:cubicBezTo>
                <a:cubicBezTo>
                  <a:pt x="330531" y="656896"/>
                  <a:pt x="302707" y="677601"/>
                  <a:pt x="288304" y="698725"/>
                </a:cubicBezTo>
                <a:cubicBezTo>
                  <a:pt x="283108" y="706346"/>
                  <a:pt x="276908" y="734431"/>
                  <a:pt x="266788" y="736018"/>
                </a:cubicBezTo>
                <a:cubicBezTo>
                  <a:pt x="253076" y="738169"/>
                  <a:pt x="244748" y="715961"/>
                  <a:pt x="238101" y="705896"/>
                </a:cubicBezTo>
                <a:cubicBezTo>
                  <a:pt x="228549" y="691431"/>
                  <a:pt x="217143" y="682088"/>
                  <a:pt x="218022" y="667170"/>
                </a:cubicBezTo>
                <a:cubicBezTo>
                  <a:pt x="218735" y="655049"/>
                  <a:pt x="235417" y="642208"/>
                  <a:pt x="245273" y="634181"/>
                </a:cubicBezTo>
                <a:cubicBezTo>
                  <a:pt x="279794" y="606064"/>
                  <a:pt x="317547" y="582517"/>
                  <a:pt x="349980" y="558160"/>
                </a:cubicBezTo>
                <a:cubicBezTo>
                  <a:pt x="334582" y="541695"/>
                  <a:pt x="336757" y="508516"/>
                  <a:pt x="345677" y="487877"/>
                </a:cubicBezTo>
                <a:cubicBezTo>
                  <a:pt x="366764" y="439093"/>
                  <a:pt x="414707" y="402729"/>
                  <a:pt x="460425" y="368827"/>
                </a:cubicBezTo>
                <a:cubicBezTo>
                  <a:pt x="508512" y="333167"/>
                  <a:pt x="559492" y="300799"/>
                  <a:pt x="603858" y="278463"/>
                </a:cubicBezTo>
                <a:cubicBezTo>
                  <a:pt x="597474" y="259028"/>
                  <a:pt x="588156" y="242528"/>
                  <a:pt x="580908" y="223957"/>
                </a:cubicBezTo>
                <a:cubicBezTo>
                  <a:pt x="618490" y="210746"/>
                  <a:pt x="674626" y="216864"/>
                  <a:pt x="702828" y="233997"/>
                </a:cubicBezTo>
                <a:cubicBezTo>
                  <a:pt x="763125" y="209190"/>
                  <a:pt x="832707" y="193669"/>
                  <a:pt x="913677" y="189533"/>
                </a:cubicBezTo>
                <a:cubicBezTo>
                  <a:pt x="825960" y="99770"/>
                  <a:pt x="704765" y="20387"/>
                  <a:pt x="522103" y="28885"/>
                </a:cubicBezTo>
                <a:close/>
                <a:moveTo>
                  <a:pt x="423133" y="505087"/>
                </a:moveTo>
                <a:cubicBezTo>
                  <a:pt x="413735" y="512918"/>
                  <a:pt x="402371" y="519073"/>
                  <a:pt x="397314" y="529471"/>
                </a:cubicBezTo>
                <a:cubicBezTo>
                  <a:pt x="405020" y="525225"/>
                  <a:pt x="414103" y="522357"/>
                  <a:pt x="423133" y="519430"/>
                </a:cubicBezTo>
                <a:cubicBezTo>
                  <a:pt x="431030" y="524443"/>
                  <a:pt x="436832" y="531550"/>
                  <a:pt x="446082" y="535209"/>
                </a:cubicBezTo>
                <a:cubicBezTo>
                  <a:pt x="468080" y="502223"/>
                  <a:pt x="492387" y="471548"/>
                  <a:pt x="513495" y="437674"/>
                </a:cubicBezTo>
                <a:cubicBezTo>
                  <a:pt x="515003" y="437595"/>
                  <a:pt x="514624" y="435835"/>
                  <a:pt x="512061" y="436239"/>
                </a:cubicBezTo>
                <a:cubicBezTo>
                  <a:pt x="482024" y="457494"/>
                  <a:pt x="450487" y="482291"/>
                  <a:pt x="423133" y="505087"/>
                </a:cubicBezTo>
                <a:close/>
              </a:path>
            </a:pathLst>
          </a:custGeom>
          <a:solidFill>
            <a:srgbClr val="000000"/>
          </a:solidFill>
          <a:ln w="13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9C4F03-8849-6A2F-F48A-867A14622383}"/>
              </a:ext>
            </a:extLst>
          </p:cNvPr>
          <p:cNvSpPr txBox="1"/>
          <p:nvPr/>
        </p:nvSpPr>
        <p:spPr>
          <a:xfrm>
            <a:off x="3746638" y="4930018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latin typeface="锐字潮牌驰光黑-闪 大粗" panose="02020300000000000000" pitchFamily="18" charset="-122"/>
                <a:ea typeface="锐字潮牌驰光黑-闪 大粗" panose="02020300000000000000" pitchFamily="18" charset="-122"/>
              </a:rPr>
              <a:t>豹力革命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893598-CE1B-B18F-8E8B-CBC826D471E9}"/>
              </a:ext>
            </a:extLst>
          </p:cNvPr>
          <p:cNvSpPr/>
          <p:nvPr/>
        </p:nvSpPr>
        <p:spPr>
          <a:xfrm>
            <a:off x="0" y="6671733"/>
            <a:ext cx="12192000" cy="186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01B8DB-A2B8-931C-F715-B421AC8E5964}"/>
              </a:ext>
            </a:extLst>
          </p:cNvPr>
          <p:cNvSpPr/>
          <p:nvPr/>
        </p:nvSpPr>
        <p:spPr>
          <a:xfrm>
            <a:off x="-1" y="0"/>
            <a:ext cx="12192000" cy="186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08FBDA-98E9-47AC-4D41-9297F4781E06}"/>
              </a:ext>
            </a:extLst>
          </p:cNvPr>
          <p:cNvSpPr/>
          <p:nvPr/>
        </p:nvSpPr>
        <p:spPr>
          <a:xfrm rot="16200000">
            <a:off x="-3242733" y="3242731"/>
            <a:ext cx="6671733" cy="186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8638C6-4F0D-55EF-BA58-E950057C2B34}"/>
              </a:ext>
            </a:extLst>
          </p:cNvPr>
          <p:cNvSpPr/>
          <p:nvPr/>
        </p:nvSpPr>
        <p:spPr>
          <a:xfrm rot="16200000">
            <a:off x="8763000" y="3242731"/>
            <a:ext cx="6671734" cy="186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4183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B3345A-6F4E-660E-3F00-F12A44C9C0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电子仪器&#10;&#10;低可信度描述已自动生成">
            <a:extLst>
              <a:ext uri="{FF2B5EF4-FFF2-40B4-BE49-F238E27FC236}">
                <a16:creationId xmlns:a16="http://schemas.microsoft.com/office/drawing/2014/main" id="{2559038F-D75F-8B26-8480-6B92429F66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56"/>
          <a:stretch/>
        </p:blipFill>
        <p:spPr>
          <a:xfrm>
            <a:off x="0" y="1383160"/>
            <a:ext cx="12192000" cy="545253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73FEF53-FDED-4D11-F643-66BAD0450F63}"/>
              </a:ext>
            </a:extLst>
          </p:cNvPr>
          <p:cNvSpPr txBox="1"/>
          <p:nvPr/>
        </p:nvSpPr>
        <p:spPr>
          <a:xfrm>
            <a:off x="5080337" y="373549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</a:rPr>
              <a:t>黑科技</a:t>
            </a:r>
          </a:p>
        </p:txBody>
      </p:sp>
    </p:spTree>
    <p:extLst>
      <p:ext uri="{BB962C8B-B14F-4D97-AF65-F5344CB8AC3E}">
        <p14:creationId xmlns:p14="http://schemas.microsoft.com/office/powerpoint/2010/main" val="298498302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884DC-C58C-4D83-9157-478A0AEC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时间规划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3E0650-EF34-CC4A-B58B-5319F9C6ABE8}"/>
              </a:ext>
            </a:extLst>
          </p:cNvPr>
          <p:cNvSpPr txBox="1"/>
          <p:nvPr/>
        </p:nvSpPr>
        <p:spPr>
          <a:xfrm>
            <a:off x="6271986" y="2144053"/>
            <a:ext cx="1553631" cy="1569660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ctr"/>
            <a:r>
              <a:rPr kumimoji="1" lang="en-US" altLang="zh-CN" sz="9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04</a:t>
            </a:r>
            <a:endParaRPr kumimoji="1" lang="zh-CN" altLang="en-US" sz="9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718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>
            <a:extLst>
              <a:ext uri="{FF2B5EF4-FFF2-40B4-BE49-F238E27FC236}">
                <a16:creationId xmlns:a16="http://schemas.microsoft.com/office/drawing/2014/main" id="{027D17B9-0087-1B57-D1F4-B9735EFFB263}"/>
              </a:ext>
            </a:extLst>
          </p:cNvPr>
          <p:cNvSpPr txBox="1"/>
          <p:nvPr/>
        </p:nvSpPr>
        <p:spPr>
          <a:xfrm>
            <a:off x="3582598" y="178026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SUN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AC565AB-97AC-5BB5-C97B-16EC72F92CCD}"/>
              </a:ext>
            </a:extLst>
          </p:cNvPr>
          <p:cNvSpPr txBox="1"/>
          <p:nvPr/>
        </p:nvSpPr>
        <p:spPr>
          <a:xfrm>
            <a:off x="4746401" y="17802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MON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2E4A556-A707-A68F-B2B4-9F4207EBF0BA}"/>
              </a:ext>
            </a:extLst>
          </p:cNvPr>
          <p:cNvSpPr txBox="1"/>
          <p:nvPr/>
        </p:nvSpPr>
        <p:spPr>
          <a:xfrm>
            <a:off x="6051267" y="178026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TUE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C411838-B293-AE97-8176-DEC8D6460250}"/>
              </a:ext>
            </a:extLst>
          </p:cNvPr>
          <p:cNvSpPr txBox="1"/>
          <p:nvPr/>
        </p:nvSpPr>
        <p:spPr>
          <a:xfrm>
            <a:off x="7219077" y="1780263"/>
            <a:ext cx="723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WED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861DC39-78FA-43D3-AA21-0FB540E304ED}"/>
              </a:ext>
            </a:extLst>
          </p:cNvPr>
          <p:cNvSpPr txBox="1"/>
          <p:nvPr/>
        </p:nvSpPr>
        <p:spPr>
          <a:xfrm>
            <a:off x="8467037" y="178026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THU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ED42C80-7DE5-C485-0E18-2B87DB7B0B2A}"/>
              </a:ext>
            </a:extLst>
          </p:cNvPr>
          <p:cNvSpPr txBox="1"/>
          <p:nvPr/>
        </p:nvSpPr>
        <p:spPr>
          <a:xfrm>
            <a:off x="9759080" y="178026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FRI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EE6F15C-32F1-7CB7-94E5-AE377BCD6AB8}"/>
              </a:ext>
            </a:extLst>
          </p:cNvPr>
          <p:cNvSpPr txBox="1"/>
          <p:nvPr/>
        </p:nvSpPr>
        <p:spPr>
          <a:xfrm>
            <a:off x="10945452" y="1780263"/>
            <a:ext cx="59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SAT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40D894B-80B0-2BD6-A130-C86EBF61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SCHEDULE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8CCC92-AE43-336E-70D9-FE63965C9C28}"/>
              </a:ext>
            </a:extLst>
          </p:cNvPr>
          <p:cNvSpPr txBox="1"/>
          <p:nvPr/>
        </p:nvSpPr>
        <p:spPr>
          <a:xfrm flipH="1">
            <a:off x="660399" y="981360"/>
            <a:ext cx="556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600" b="1" dirty="0"/>
              <a:t>时间规划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6871EB9-09FD-4C74-7D98-7917EE55550F}"/>
              </a:ext>
            </a:extLst>
          </p:cNvPr>
          <p:cNvSpPr/>
          <p:nvPr/>
        </p:nvSpPr>
        <p:spPr>
          <a:xfrm>
            <a:off x="0" y="1976715"/>
            <a:ext cx="3265714" cy="4057562"/>
          </a:xfrm>
          <a:prstGeom prst="rect">
            <a:avLst/>
          </a:prstGeom>
          <a:blipFill>
            <a:blip r:embed="rId2"/>
            <a:srcRect/>
            <a:stretch>
              <a:fillRect l="-50270" t="-15044" r="-11148" b="-150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D4FB18A-3A48-C7D0-008A-5BCCF335A5B8}"/>
              </a:ext>
            </a:extLst>
          </p:cNvPr>
          <p:cNvSpPr/>
          <p:nvPr/>
        </p:nvSpPr>
        <p:spPr>
          <a:xfrm>
            <a:off x="3363685" y="2150559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4D52C99-8356-5226-F1A5-8E27694A5E59}"/>
              </a:ext>
            </a:extLst>
          </p:cNvPr>
          <p:cNvSpPr/>
          <p:nvPr/>
        </p:nvSpPr>
        <p:spPr>
          <a:xfrm>
            <a:off x="4584394" y="2150559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1CE6B09-47E0-1A89-B53C-FB217500C0B1}"/>
              </a:ext>
            </a:extLst>
          </p:cNvPr>
          <p:cNvSpPr/>
          <p:nvPr/>
        </p:nvSpPr>
        <p:spPr>
          <a:xfrm>
            <a:off x="5805104" y="2150559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7B16E41-579A-FB1F-3D0D-6E6484595A85}"/>
              </a:ext>
            </a:extLst>
          </p:cNvPr>
          <p:cNvSpPr/>
          <p:nvPr/>
        </p:nvSpPr>
        <p:spPr>
          <a:xfrm>
            <a:off x="7025813" y="2150559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6C4B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07/12</a:t>
            </a:r>
          </a:p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方案汇报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F74EFD0-1BAB-1E41-CF43-E417BC59A147}"/>
              </a:ext>
            </a:extLst>
          </p:cNvPr>
          <p:cNvSpPr/>
          <p:nvPr/>
        </p:nvSpPr>
        <p:spPr>
          <a:xfrm>
            <a:off x="8246522" y="2150559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DEC449DB-C65E-19D2-10A5-98E5D10DFAA0}"/>
              </a:ext>
            </a:extLst>
          </p:cNvPr>
          <p:cNvSpPr/>
          <p:nvPr/>
        </p:nvSpPr>
        <p:spPr>
          <a:xfrm>
            <a:off x="9467231" y="2150559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13E77D58-596E-7FBF-BED6-CBEECCBFB20D}"/>
              </a:ext>
            </a:extLst>
          </p:cNvPr>
          <p:cNvSpPr/>
          <p:nvPr/>
        </p:nvSpPr>
        <p:spPr>
          <a:xfrm>
            <a:off x="10687941" y="2150559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EC23F2EF-DDD3-08B5-138F-241E46F34E25}"/>
              </a:ext>
            </a:extLst>
          </p:cNvPr>
          <p:cNvSpPr/>
          <p:nvPr/>
        </p:nvSpPr>
        <p:spPr>
          <a:xfrm>
            <a:off x="3363685" y="3031786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96AEB77F-9785-F808-2E67-885609836D3A}"/>
              </a:ext>
            </a:extLst>
          </p:cNvPr>
          <p:cNvSpPr/>
          <p:nvPr/>
        </p:nvSpPr>
        <p:spPr>
          <a:xfrm>
            <a:off x="4584394" y="3031786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62D7AAA5-0211-9769-D736-C11FF1488E38}"/>
              </a:ext>
            </a:extLst>
          </p:cNvPr>
          <p:cNvSpPr/>
          <p:nvPr/>
        </p:nvSpPr>
        <p:spPr>
          <a:xfrm>
            <a:off x="7025813" y="3031786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ED9FE646-1148-9BD8-0AF1-76F82FF21F8C}"/>
              </a:ext>
            </a:extLst>
          </p:cNvPr>
          <p:cNvSpPr/>
          <p:nvPr/>
        </p:nvSpPr>
        <p:spPr>
          <a:xfrm>
            <a:off x="8246522" y="3031786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6DBD266-D969-4242-9013-E7A6CA874A98}"/>
              </a:ext>
            </a:extLst>
          </p:cNvPr>
          <p:cNvSpPr/>
          <p:nvPr/>
        </p:nvSpPr>
        <p:spPr>
          <a:xfrm>
            <a:off x="9467231" y="3031786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CE2186A6-C48E-3A29-A842-1F7794431006}"/>
              </a:ext>
            </a:extLst>
          </p:cNvPr>
          <p:cNvSpPr/>
          <p:nvPr/>
        </p:nvSpPr>
        <p:spPr>
          <a:xfrm>
            <a:off x="10687941" y="3031786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B49D4A8-EA62-92E1-34DF-CD795429CA99}"/>
              </a:ext>
            </a:extLst>
          </p:cNvPr>
          <p:cNvSpPr/>
          <p:nvPr/>
        </p:nvSpPr>
        <p:spPr>
          <a:xfrm>
            <a:off x="3363685" y="3913013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790EDC85-4289-3E6C-2FE0-E1A67629C977}"/>
              </a:ext>
            </a:extLst>
          </p:cNvPr>
          <p:cNvSpPr/>
          <p:nvPr/>
        </p:nvSpPr>
        <p:spPr>
          <a:xfrm>
            <a:off x="5805104" y="3913013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CDD29E14-0D2E-9BA6-A56C-AADF63EC5FCE}"/>
              </a:ext>
            </a:extLst>
          </p:cNvPr>
          <p:cNvSpPr/>
          <p:nvPr/>
        </p:nvSpPr>
        <p:spPr>
          <a:xfrm>
            <a:off x="7025813" y="3913013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3A9FD71C-E4E1-5F18-B609-07E87E13BE54}"/>
              </a:ext>
            </a:extLst>
          </p:cNvPr>
          <p:cNvSpPr/>
          <p:nvPr/>
        </p:nvSpPr>
        <p:spPr>
          <a:xfrm>
            <a:off x="8246522" y="3913013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C1AEBF18-D759-AC4E-1247-ADE6A59BDDF1}"/>
              </a:ext>
            </a:extLst>
          </p:cNvPr>
          <p:cNvSpPr/>
          <p:nvPr/>
        </p:nvSpPr>
        <p:spPr>
          <a:xfrm>
            <a:off x="9467231" y="3913013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FB268E5C-9163-6B1D-ECFC-F6A09793CBEC}"/>
              </a:ext>
            </a:extLst>
          </p:cNvPr>
          <p:cNvSpPr/>
          <p:nvPr/>
        </p:nvSpPr>
        <p:spPr>
          <a:xfrm>
            <a:off x="10687941" y="3913013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2789B25B-7AB9-1234-97EF-A94ACFD9BB8A}"/>
              </a:ext>
            </a:extLst>
          </p:cNvPr>
          <p:cNvSpPr/>
          <p:nvPr/>
        </p:nvSpPr>
        <p:spPr>
          <a:xfrm>
            <a:off x="3363685" y="4794239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1E1C5736-406A-9A6B-1937-2799369D421D}"/>
              </a:ext>
            </a:extLst>
          </p:cNvPr>
          <p:cNvSpPr/>
          <p:nvPr/>
        </p:nvSpPr>
        <p:spPr>
          <a:xfrm>
            <a:off x="5805104" y="4794239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0DB24A8A-FB2F-9DCA-C87B-6989515C7D58}"/>
              </a:ext>
            </a:extLst>
          </p:cNvPr>
          <p:cNvSpPr/>
          <p:nvPr/>
        </p:nvSpPr>
        <p:spPr>
          <a:xfrm>
            <a:off x="7025813" y="4794239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D40EA6D0-2FE5-6E31-2A18-C916E72B755D}"/>
              </a:ext>
            </a:extLst>
          </p:cNvPr>
          <p:cNvSpPr/>
          <p:nvPr/>
        </p:nvSpPr>
        <p:spPr>
          <a:xfrm>
            <a:off x="8246522" y="4794239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04CBAC1C-4B4C-42EC-283C-E82E2568EF12}"/>
              </a:ext>
            </a:extLst>
          </p:cNvPr>
          <p:cNvSpPr/>
          <p:nvPr/>
        </p:nvSpPr>
        <p:spPr>
          <a:xfrm>
            <a:off x="9467231" y="4794239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7BD4BC2F-0329-3098-CDBA-9D0FDEF32C6E}"/>
              </a:ext>
            </a:extLst>
          </p:cNvPr>
          <p:cNvSpPr/>
          <p:nvPr/>
        </p:nvSpPr>
        <p:spPr>
          <a:xfrm>
            <a:off x="10687941" y="4794239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C6E28431-822D-5690-854C-4D4C3E4FA2F7}"/>
              </a:ext>
            </a:extLst>
          </p:cNvPr>
          <p:cNvSpPr/>
          <p:nvPr/>
        </p:nvSpPr>
        <p:spPr>
          <a:xfrm>
            <a:off x="3363685" y="5675466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32CA65FC-75EB-C941-C566-D41FE0AB9240}"/>
              </a:ext>
            </a:extLst>
          </p:cNvPr>
          <p:cNvSpPr/>
          <p:nvPr/>
        </p:nvSpPr>
        <p:spPr>
          <a:xfrm>
            <a:off x="5805104" y="5675466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08/08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完成比赛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C4CEEDEA-8B25-F74F-F553-C6E9CE42A1CA}"/>
              </a:ext>
            </a:extLst>
          </p:cNvPr>
          <p:cNvSpPr/>
          <p:nvPr/>
        </p:nvSpPr>
        <p:spPr>
          <a:xfrm>
            <a:off x="7025813" y="5675466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FA9CCFA-77DE-0B79-87D0-A4F13836DE6E}"/>
              </a:ext>
            </a:extLst>
          </p:cNvPr>
          <p:cNvSpPr/>
          <p:nvPr/>
        </p:nvSpPr>
        <p:spPr>
          <a:xfrm>
            <a:off x="8246522" y="5675466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6776A1F7-C33D-949A-AB9F-1B43A2C0D88A}"/>
              </a:ext>
            </a:extLst>
          </p:cNvPr>
          <p:cNvSpPr/>
          <p:nvPr/>
        </p:nvSpPr>
        <p:spPr>
          <a:xfrm>
            <a:off x="9467231" y="5675466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E0AC9F74-1C36-DE3E-E71B-F198B3D2B446}"/>
              </a:ext>
            </a:extLst>
          </p:cNvPr>
          <p:cNvSpPr/>
          <p:nvPr/>
        </p:nvSpPr>
        <p:spPr>
          <a:xfrm>
            <a:off x="10687941" y="5675466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9E8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B918A427-E1A7-7668-6448-83E3722A7CD5}"/>
              </a:ext>
            </a:extLst>
          </p:cNvPr>
          <p:cNvSpPr/>
          <p:nvPr/>
        </p:nvSpPr>
        <p:spPr>
          <a:xfrm>
            <a:off x="5805103" y="3031786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6C4B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07/18</a:t>
            </a:r>
          </a:p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设计汇报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42AC0279-1EE2-51DE-67DF-0B21DB2F329E}"/>
              </a:ext>
            </a:extLst>
          </p:cNvPr>
          <p:cNvSpPr/>
          <p:nvPr/>
        </p:nvSpPr>
        <p:spPr>
          <a:xfrm>
            <a:off x="4584394" y="3913012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6C4B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07/24</a:t>
            </a:r>
          </a:p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采购加工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19408612-4FD6-E13E-CE88-19936FB03BC3}"/>
              </a:ext>
            </a:extLst>
          </p:cNvPr>
          <p:cNvSpPr/>
          <p:nvPr/>
        </p:nvSpPr>
        <p:spPr>
          <a:xfrm>
            <a:off x="4584394" y="4794239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6C4B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07/31</a:t>
            </a:r>
          </a:p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单元调测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29FF0035-16C9-196B-9005-3F2BE4128E48}"/>
              </a:ext>
            </a:extLst>
          </p:cNvPr>
          <p:cNvSpPr/>
          <p:nvPr/>
        </p:nvSpPr>
        <p:spPr>
          <a:xfrm>
            <a:off x="4578054" y="5675465"/>
            <a:ext cx="1109806" cy="767961"/>
          </a:xfrm>
          <a:prstGeom prst="roundRect">
            <a:avLst>
              <a:gd name="adj" fmla="val 4437"/>
            </a:avLst>
          </a:prstGeom>
          <a:solidFill>
            <a:srgbClr val="6C4B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08/07</a:t>
            </a:r>
          </a:p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集成调试</a:t>
            </a:r>
          </a:p>
        </p:txBody>
      </p:sp>
      <p:sp>
        <p:nvSpPr>
          <p:cNvPr id="87" name="图形 85">
            <a:extLst>
              <a:ext uri="{FF2B5EF4-FFF2-40B4-BE49-F238E27FC236}">
                <a16:creationId xmlns:a16="http://schemas.microsoft.com/office/drawing/2014/main" id="{5BC55327-2EC9-6A56-1C17-AF3A88AC1B1F}"/>
              </a:ext>
            </a:extLst>
          </p:cNvPr>
          <p:cNvSpPr/>
          <p:nvPr/>
        </p:nvSpPr>
        <p:spPr>
          <a:xfrm>
            <a:off x="6082281" y="5355358"/>
            <a:ext cx="549111" cy="413684"/>
          </a:xfrm>
          <a:custGeom>
            <a:avLst/>
            <a:gdLst>
              <a:gd name="connsiteX0" fmla="*/ 494122 w 984547"/>
              <a:gd name="connsiteY0" fmla="*/ 0 h 741728"/>
              <a:gd name="connsiteX1" fmla="*/ 538538 w 984547"/>
              <a:gd name="connsiteY1" fmla="*/ 9248 h 741728"/>
              <a:gd name="connsiteX2" fmla="*/ 575088 w 984547"/>
              <a:gd name="connsiteY2" fmla="*/ 34682 h 741728"/>
              <a:gd name="connsiteX3" fmla="*/ 599609 w 984547"/>
              <a:gd name="connsiteY3" fmla="*/ 72138 h 741728"/>
              <a:gd name="connsiteX4" fmla="*/ 608863 w 984547"/>
              <a:gd name="connsiteY4" fmla="*/ 117456 h 741728"/>
              <a:gd name="connsiteX5" fmla="*/ 590819 w 984547"/>
              <a:gd name="connsiteY5" fmla="*/ 180345 h 741728"/>
              <a:gd name="connsiteX6" fmla="*/ 544090 w 984547"/>
              <a:gd name="connsiteY6" fmla="*/ 222888 h 741728"/>
              <a:gd name="connsiteX7" fmla="*/ 533911 w 984547"/>
              <a:gd name="connsiteY7" fmla="*/ 282079 h 741728"/>
              <a:gd name="connsiteX8" fmla="*/ 546403 w 984547"/>
              <a:gd name="connsiteY8" fmla="*/ 350055 h 741728"/>
              <a:gd name="connsiteX9" fmla="*/ 580640 w 984547"/>
              <a:gd name="connsiteY9" fmla="*/ 411095 h 741728"/>
              <a:gd name="connsiteX10" fmla="*/ 631533 w 984547"/>
              <a:gd name="connsiteY10" fmla="*/ 455488 h 741728"/>
              <a:gd name="connsiteX11" fmla="*/ 693992 w 984547"/>
              <a:gd name="connsiteY11" fmla="*/ 472597 h 741728"/>
              <a:gd name="connsiteX12" fmla="*/ 748124 w 984547"/>
              <a:gd name="connsiteY12" fmla="*/ 458725 h 741728"/>
              <a:gd name="connsiteX13" fmla="*/ 794390 w 984547"/>
              <a:gd name="connsiteY13" fmla="*/ 423118 h 741728"/>
              <a:gd name="connsiteX14" fmla="*/ 829552 w 984547"/>
              <a:gd name="connsiteY14" fmla="*/ 374101 h 741728"/>
              <a:gd name="connsiteX15" fmla="*/ 850372 w 984547"/>
              <a:gd name="connsiteY15" fmla="*/ 319997 h 741728"/>
              <a:gd name="connsiteX16" fmla="*/ 809658 w 984547"/>
              <a:gd name="connsiteY16" fmla="*/ 283928 h 741728"/>
              <a:gd name="connsiteX17" fmla="*/ 793927 w 984547"/>
              <a:gd name="connsiteY17" fmla="*/ 230287 h 741728"/>
              <a:gd name="connsiteX18" fmla="*/ 801330 w 984547"/>
              <a:gd name="connsiteY18" fmla="*/ 192368 h 741728"/>
              <a:gd name="connsiteX19" fmla="*/ 821687 w 984547"/>
              <a:gd name="connsiteY19" fmla="*/ 161848 h 741728"/>
              <a:gd name="connsiteX20" fmla="*/ 852223 w 984547"/>
              <a:gd name="connsiteY20" fmla="*/ 141039 h 741728"/>
              <a:gd name="connsiteX21" fmla="*/ 889235 w 984547"/>
              <a:gd name="connsiteY21" fmla="*/ 133178 h 741728"/>
              <a:gd name="connsiteX22" fmla="*/ 926245 w 984547"/>
              <a:gd name="connsiteY22" fmla="*/ 141039 h 741728"/>
              <a:gd name="connsiteX23" fmla="*/ 956788 w 984547"/>
              <a:gd name="connsiteY23" fmla="*/ 161848 h 741728"/>
              <a:gd name="connsiteX24" fmla="*/ 977138 w 984547"/>
              <a:gd name="connsiteY24" fmla="*/ 192368 h 741728"/>
              <a:gd name="connsiteX25" fmla="*/ 984547 w 984547"/>
              <a:gd name="connsiteY25" fmla="*/ 230287 h 741728"/>
              <a:gd name="connsiteX26" fmla="*/ 969276 w 984547"/>
              <a:gd name="connsiteY26" fmla="*/ 283466 h 741728"/>
              <a:gd name="connsiteX27" fmla="*/ 929950 w 984547"/>
              <a:gd name="connsiteY27" fmla="*/ 319073 h 741728"/>
              <a:gd name="connsiteX28" fmla="*/ 916070 w 984547"/>
              <a:gd name="connsiteY28" fmla="*/ 413407 h 741728"/>
              <a:gd name="connsiteX29" fmla="*/ 892937 w 984547"/>
              <a:gd name="connsiteY29" fmla="*/ 509129 h 741728"/>
              <a:gd name="connsiteX30" fmla="*/ 860550 w 984547"/>
              <a:gd name="connsiteY30" fmla="*/ 601151 h 741728"/>
              <a:gd name="connsiteX31" fmla="*/ 819836 w 984547"/>
              <a:gd name="connsiteY31" fmla="*/ 682538 h 741728"/>
              <a:gd name="connsiteX32" fmla="*/ 660681 w 984547"/>
              <a:gd name="connsiteY32" fmla="*/ 726468 h 741728"/>
              <a:gd name="connsiteX33" fmla="*/ 491347 w 984547"/>
              <a:gd name="connsiteY33" fmla="*/ 741728 h 741728"/>
              <a:gd name="connsiteX34" fmla="*/ 322475 w 984547"/>
              <a:gd name="connsiteY34" fmla="*/ 726468 h 741728"/>
              <a:gd name="connsiteX35" fmla="*/ 162857 w 984547"/>
              <a:gd name="connsiteY35" fmla="*/ 682538 h 741728"/>
              <a:gd name="connsiteX36" fmla="*/ 122143 w 984547"/>
              <a:gd name="connsiteY36" fmla="*/ 601151 h 741728"/>
              <a:gd name="connsiteX37" fmla="*/ 89756 w 984547"/>
              <a:gd name="connsiteY37" fmla="*/ 509129 h 741728"/>
              <a:gd name="connsiteX38" fmla="*/ 66161 w 984547"/>
              <a:gd name="connsiteY38" fmla="*/ 413407 h 741728"/>
              <a:gd name="connsiteX39" fmla="*/ 52743 w 984547"/>
              <a:gd name="connsiteY39" fmla="*/ 319073 h 741728"/>
              <a:gd name="connsiteX40" fmla="*/ 14343 w 984547"/>
              <a:gd name="connsiteY40" fmla="*/ 283466 h 741728"/>
              <a:gd name="connsiteX41" fmla="*/ 0 w 984547"/>
              <a:gd name="connsiteY41" fmla="*/ 230287 h 741728"/>
              <a:gd name="connsiteX42" fmla="*/ 7403 w 984547"/>
              <a:gd name="connsiteY42" fmla="*/ 192368 h 741728"/>
              <a:gd name="connsiteX43" fmla="*/ 27297 w 984547"/>
              <a:gd name="connsiteY43" fmla="*/ 161848 h 741728"/>
              <a:gd name="connsiteX44" fmla="*/ 56907 w 984547"/>
              <a:gd name="connsiteY44" fmla="*/ 141039 h 741728"/>
              <a:gd name="connsiteX45" fmla="*/ 93458 w 984547"/>
              <a:gd name="connsiteY45" fmla="*/ 133178 h 741728"/>
              <a:gd name="connsiteX46" fmla="*/ 130471 w 984547"/>
              <a:gd name="connsiteY46" fmla="*/ 141039 h 741728"/>
              <a:gd name="connsiteX47" fmla="*/ 161006 w 984547"/>
              <a:gd name="connsiteY47" fmla="*/ 161848 h 741728"/>
              <a:gd name="connsiteX48" fmla="*/ 181363 w 984547"/>
              <a:gd name="connsiteY48" fmla="*/ 192368 h 741728"/>
              <a:gd name="connsiteX49" fmla="*/ 188766 w 984547"/>
              <a:gd name="connsiteY49" fmla="*/ 230287 h 741728"/>
              <a:gd name="connsiteX50" fmla="*/ 173035 w 984547"/>
              <a:gd name="connsiteY50" fmla="*/ 284853 h 741728"/>
              <a:gd name="connsiteX51" fmla="*/ 132321 w 984547"/>
              <a:gd name="connsiteY51" fmla="*/ 319997 h 741728"/>
              <a:gd name="connsiteX52" fmla="*/ 153141 w 984547"/>
              <a:gd name="connsiteY52" fmla="*/ 375026 h 741728"/>
              <a:gd name="connsiteX53" fmla="*/ 188303 w 984547"/>
              <a:gd name="connsiteY53" fmla="*/ 424505 h 741728"/>
              <a:gd name="connsiteX54" fmla="*/ 234569 w 984547"/>
              <a:gd name="connsiteY54" fmla="*/ 460574 h 741728"/>
              <a:gd name="connsiteX55" fmla="*/ 288701 w 984547"/>
              <a:gd name="connsiteY55" fmla="*/ 474447 h 741728"/>
              <a:gd name="connsiteX56" fmla="*/ 351160 w 984547"/>
              <a:gd name="connsiteY56" fmla="*/ 457337 h 741728"/>
              <a:gd name="connsiteX57" fmla="*/ 402516 w 984547"/>
              <a:gd name="connsiteY57" fmla="*/ 412945 h 741728"/>
              <a:gd name="connsiteX58" fmla="*/ 437215 w 984547"/>
              <a:gd name="connsiteY58" fmla="*/ 351442 h 741728"/>
              <a:gd name="connsiteX59" fmla="*/ 449707 w 984547"/>
              <a:gd name="connsiteY59" fmla="*/ 283003 h 741728"/>
              <a:gd name="connsiteX60" fmla="*/ 436752 w 984547"/>
              <a:gd name="connsiteY60" fmla="*/ 220114 h 741728"/>
              <a:gd name="connsiteX61" fmla="*/ 394650 w 984547"/>
              <a:gd name="connsiteY61" fmla="*/ 177108 h 741728"/>
              <a:gd name="connsiteX62" fmla="*/ 378457 w 984547"/>
              <a:gd name="connsiteY62" fmla="*/ 117456 h 741728"/>
              <a:gd name="connsiteX63" fmla="*/ 387710 w 984547"/>
              <a:gd name="connsiteY63" fmla="*/ 72138 h 741728"/>
              <a:gd name="connsiteX64" fmla="*/ 412694 w 984547"/>
              <a:gd name="connsiteY64" fmla="*/ 34682 h 741728"/>
              <a:gd name="connsiteX65" fmla="*/ 449244 w 984547"/>
              <a:gd name="connsiteY65" fmla="*/ 9248 h 741728"/>
              <a:gd name="connsiteX66" fmla="*/ 494122 w 984547"/>
              <a:gd name="connsiteY66" fmla="*/ 0 h 74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84547" h="741728">
                <a:moveTo>
                  <a:pt x="494122" y="0"/>
                </a:moveTo>
                <a:cubicBezTo>
                  <a:pt x="509545" y="0"/>
                  <a:pt x="524350" y="3083"/>
                  <a:pt x="538538" y="9248"/>
                </a:cubicBezTo>
                <a:cubicBezTo>
                  <a:pt x="552726" y="15414"/>
                  <a:pt x="564910" y="23892"/>
                  <a:pt x="575088" y="34682"/>
                </a:cubicBezTo>
                <a:cubicBezTo>
                  <a:pt x="585267" y="45472"/>
                  <a:pt x="593440" y="57957"/>
                  <a:pt x="599609" y="72138"/>
                </a:cubicBezTo>
                <a:cubicBezTo>
                  <a:pt x="605779" y="86319"/>
                  <a:pt x="608863" y="101425"/>
                  <a:pt x="608863" y="117456"/>
                </a:cubicBezTo>
                <a:cubicBezTo>
                  <a:pt x="608863" y="140885"/>
                  <a:pt x="602848" y="161848"/>
                  <a:pt x="590819" y="180345"/>
                </a:cubicBezTo>
                <a:cubicBezTo>
                  <a:pt x="578790" y="198842"/>
                  <a:pt x="563214" y="213023"/>
                  <a:pt x="544090" y="222888"/>
                </a:cubicBezTo>
                <a:cubicBezTo>
                  <a:pt x="537305" y="242002"/>
                  <a:pt x="533911" y="261732"/>
                  <a:pt x="533911" y="282079"/>
                </a:cubicBezTo>
                <a:cubicBezTo>
                  <a:pt x="533911" y="304892"/>
                  <a:pt x="538075" y="327551"/>
                  <a:pt x="546403" y="350055"/>
                </a:cubicBezTo>
                <a:cubicBezTo>
                  <a:pt x="554731" y="372559"/>
                  <a:pt x="566143" y="392906"/>
                  <a:pt x="580640" y="411095"/>
                </a:cubicBezTo>
                <a:cubicBezTo>
                  <a:pt x="595137" y="429284"/>
                  <a:pt x="612101" y="444082"/>
                  <a:pt x="631533" y="455488"/>
                </a:cubicBezTo>
                <a:cubicBezTo>
                  <a:pt x="650965" y="466894"/>
                  <a:pt x="671785" y="472597"/>
                  <a:pt x="693992" y="472597"/>
                </a:cubicBezTo>
                <a:cubicBezTo>
                  <a:pt x="713116" y="472597"/>
                  <a:pt x="731160" y="467973"/>
                  <a:pt x="748124" y="458725"/>
                </a:cubicBezTo>
                <a:cubicBezTo>
                  <a:pt x="765088" y="449476"/>
                  <a:pt x="780510" y="437608"/>
                  <a:pt x="794390" y="423118"/>
                </a:cubicBezTo>
                <a:cubicBezTo>
                  <a:pt x="808270" y="408628"/>
                  <a:pt x="819991" y="392290"/>
                  <a:pt x="829552" y="374101"/>
                </a:cubicBezTo>
                <a:cubicBezTo>
                  <a:pt x="839113" y="355912"/>
                  <a:pt x="846053" y="337878"/>
                  <a:pt x="850372" y="319997"/>
                </a:cubicBezTo>
                <a:cubicBezTo>
                  <a:pt x="833716" y="311982"/>
                  <a:pt x="820144" y="299959"/>
                  <a:pt x="809658" y="283928"/>
                </a:cubicBezTo>
                <a:cubicBezTo>
                  <a:pt x="799171" y="267898"/>
                  <a:pt x="793927" y="250017"/>
                  <a:pt x="793927" y="230287"/>
                </a:cubicBezTo>
                <a:cubicBezTo>
                  <a:pt x="793927" y="216722"/>
                  <a:pt x="796395" y="204083"/>
                  <a:pt x="801330" y="192368"/>
                </a:cubicBezTo>
                <a:cubicBezTo>
                  <a:pt x="806265" y="180653"/>
                  <a:pt x="813051" y="170480"/>
                  <a:pt x="821687" y="161848"/>
                </a:cubicBezTo>
                <a:cubicBezTo>
                  <a:pt x="830323" y="153217"/>
                  <a:pt x="840501" y="146280"/>
                  <a:pt x="852223" y="141039"/>
                </a:cubicBezTo>
                <a:cubicBezTo>
                  <a:pt x="863944" y="135798"/>
                  <a:pt x="876281" y="133178"/>
                  <a:pt x="889235" y="133178"/>
                </a:cubicBezTo>
                <a:cubicBezTo>
                  <a:pt x="902190" y="133178"/>
                  <a:pt x="914525" y="135798"/>
                  <a:pt x="926245" y="141039"/>
                </a:cubicBezTo>
                <a:cubicBezTo>
                  <a:pt x="937965" y="146280"/>
                  <a:pt x="948149" y="153217"/>
                  <a:pt x="956788" y="161848"/>
                </a:cubicBezTo>
                <a:cubicBezTo>
                  <a:pt x="965417" y="170480"/>
                  <a:pt x="972204" y="180653"/>
                  <a:pt x="977138" y="192368"/>
                </a:cubicBezTo>
                <a:cubicBezTo>
                  <a:pt x="982080" y="204083"/>
                  <a:pt x="984547" y="216722"/>
                  <a:pt x="984547" y="230287"/>
                </a:cubicBezTo>
                <a:cubicBezTo>
                  <a:pt x="984547" y="250017"/>
                  <a:pt x="979451" y="267744"/>
                  <a:pt x="969276" y="283466"/>
                </a:cubicBezTo>
                <a:cubicBezTo>
                  <a:pt x="959101" y="299188"/>
                  <a:pt x="945989" y="311057"/>
                  <a:pt x="929950" y="319073"/>
                </a:cubicBezTo>
                <a:cubicBezTo>
                  <a:pt x="926868" y="349901"/>
                  <a:pt x="922242" y="381345"/>
                  <a:pt x="916070" y="413407"/>
                </a:cubicBezTo>
                <a:cubicBezTo>
                  <a:pt x="909898" y="445469"/>
                  <a:pt x="902190" y="477376"/>
                  <a:pt x="892937" y="509129"/>
                </a:cubicBezTo>
                <a:cubicBezTo>
                  <a:pt x="883684" y="540882"/>
                  <a:pt x="872888" y="571556"/>
                  <a:pt x="860550" y="601151"/>
                </a:cubicBezTo>
                <a:cubicBezTo>
                  <a:pt x="848213" y="630746"/>
                  <a:pt x="834641" y="657875"/>
                  <a:pt x="819836" y="682538"/>
                </a:cubicBezTo>
                <a:cubicBezTo>
                  <a:pt x="768635" y="701652"/>
                  <a:pt x="715583" y="716295"/>
                  <a:pt x="660681" y="726468"/>
                </a:cubicBezTo>
                <a:cubicBezTo>
                  <a:pt x="605779" y="736641"/>
                  <a:pt x="549334" y="741728"/>
                  <a:pt x="491347" y="741728"/>
                </a:cubicBezTo>
                <a:cubicBezTo>
                  <a:pt x="433359" y="741728"/>
                  <a:pt x="377069" y="736641"/>
                  <a:pt x="322475" y="726468"/>
                </a:cubicBezTo>
                <a:cubicBezTo>
                  <a:pt x="267881" y="716295"/>
                  <a:pt x="214675" y="701652"/>
                  <a:pt x="162857" y="682538"/>
                </a:cubicBezTo>
                <a:cubicBezTo>
                  <a:pt x="148052" y="657875"/>
                  <a:pt x="134480" y="630746"/>
                  <a:pt x="122143" y="601151"/>
                </a:cubicBezTo>
                <a:cubicBezTo>
                  <a:pt x="109805" y="571556"/>
                  <a:pt x="99010" y="540882"/>
                  <a:pt x="89756" y="509129"/>
                </a:cubicBezTo>
                <a:cubicBezTo>
                  <a:pt x="80503" y="477376"/>
                  <a:pt x="72638" y="445469"/>
                  <a:pt x="66161" y="413407"/>
                </a:cubicBezTo>
                <a:cubicBezTo>
                  <a:pt x="59683" y="381345"/>
                  <a:pt x="55211" y="349901"/>
                  <a:pt x="52743" y="319073"/>
                </a:cubicBezTo>
                <a:cubicBezTo>
                  <a:pt x="36705" y="311057"/>
                  <a:pt x="23904" y="299188"/>
                  <a:pt x="14343" y="283466"/>
                </a:cubicBezTo>
                <a:cubicBezTo>
                  <a:pt x="4781" y="267744"/>
                  <a:pt x="0" y="250017"/>
                  <a:pt x="0" y="230287"/>
                </a:cubicBezTo>
                <a:cubicBezTo>
                  <a:pt x="0" y="216722"/>
                  <a:pt x="2468" y="204083"/>
                  <a:pt x="7403" y="192368"/>
                </a:cubicBezTo>
                <a:cubicBezTo>
                  <a:pt x="12338" y="180653"/>
                  <a:pt x="18969" y="170480"/>
                  <a:pt x="27297" y="161848"/>
                </a:cubicBezTo>
                <a:cubicBezTo>
                  <a:pt x="35625" y="153217"/>
                  <a:pt x="45495" y="146280"/>
                  <a:pt x="56907" y="141039"/>
                </a:cubicBezTo>
                <a:cubicBezTo>
                  <a:pt x="68320" y="135798"/>
                  <a:pt x="80503" y="133178"/>
                  <a:pt x="93458" y="133178"/>
                </a:cubicBezTo>
                <a:cubicBezTo>
                  <a:pt x="106412" y="133178"/>
                  <a:pt x="118749" y="135798"/>
                  <a:pt x="130471" y="141039"/>
                </a:cubicBezTo>
                <a:cubicBezTo>
                  <a:pt x="142192" y="146280"/>
                  <a:pt x="152370" y="153217"/>
                  <a:pt x="161006" y="161848"/>
                </a:cubicBezTo>
                <a:cubicBezTo>
                  <a:pt x="169642" y="170480"/>
                  <a:pt x="176429" y="180653"/>
                  <a:pt x="181363" y="192368"/>
                </a:cubicBezTo>
                <a:cubicBezTo>
                  <a:pt x="186298" y="204083"/>
                  <a:pt x="188766" y="216722"/>
                  <a:pt x="188766" y="230287"/>
                </a:cubicBezTo>
                <a:cubicBezTo>
                  <a:pt x="188766" y="250634"/>
                  <a:pt x="183522" y="268823"/>
                  <a:pt x="173035" y="284853"/>
                </a:cubicBezTo>
                <a:cubicBezTo>
                  <a:pt x="162549" y="300884"/>
                  <a:pt x="148977" y="312599"/>
                  <a:pt x="132321" y="319997"/>
                </a:cubicBezTo>
                <a:cubicBezTo>
                  <a:pt x="136640" y="338494"/>
                  <a:pt x="143580" y="356837"/>
                  <a:pt x="153141" y="375026"/>
                </a:cubicBezTo>
                <a:cubicBezTo>
                  <a:pt x="162702" y="393215"/>
                  <a:pt x="174423" y="409708"/>
                  <a:pt x="188303" y="424505"/>
                </a:cubicBezTo>
                <a:cubicBezTo>
                  <a:pt x="202183" y="439303"/>
                  <a:pt x="217605" y="451326"/>
                  <a:pt x="234569" y="460574"/>
                </a:cubicBezTo>
                <a:cubicBezTo>
                  <a:pt x="251533" y="469823"/>
                  <a:pt x="269577" y="474447"/>
                  <a:pt x="288701" y="474447"/>
                </a:cubicBezTo>
                <a:cubicBezTo>
                  <a:pt x="310909" y="474447"/>
                  <a:pt x="331728" y="468743"/>
                  <a:pt x="351160" y="457337"/>
                </a:cubicBezTo>
                <a:cubicBezTo>
                  <a:pt x="370592" y="445931"/>
                  <a:pt x="387710" y="431134"/>
                  <a:pt x="402516" y="412945"/>
                </a:cubicBezTo>
                <a:cubicBezTo>
                  <a:pt x="417321" y="394756"/>
                  <a:pt x="428887" y="374255"/>
                  <a:pt x="437215" y="351442"/>
                </a:cubicBezTo>
                <a:cubicBezTo>
                  <a:pt x="445543" y="328629"/>
                  <a:pt x="449707" y="305817"/>
                  <a:pt x="449707" y="283003"/>
                </a:cubicBezTo>
                <a:cubicBezTo>
                  <a:pt x="449707" y="261424"/>
                  <a:pt x="445389" y="240460"/>
                  <a:pt x="436752" y="220114"/>
                </a:cubicBezTo>
                <a:cubicBezTo>
                  <a:pt x="419480" y="209633"/>
                  <a:pt x="405446" y="195297"/>
                  <a:pt x="394650" y="177108"/>
                </a:cubicBezTo>
                <a:cubicBezTo>
                  <a:pt x="383855" y="158919"/>
                  <a:pt x="378457" y="139035"/>
                  <a:pt x="378457" y="117456"/>
                </a:cubicBezTo>
                <a:cubicBezTo>
                  <a:pt x="378457" y="101425"/>
                  <a:pt x="381541" y="86319"/>
                  <a:pt x="387710" y="72138"/>
                </a:cubicBezTo>
                <a:cubicBezTo>
                  <a:pt x="393879" y="57957"/>
                  <a:pt x="402207" y="45472"/>
                  <a:pt x="412694" y="34682"/>
                </a:cubicBezTo>
                <a:cubicBezTo>
                  <a:pt x="423181" y="23892"/>
                  <a:pt x="435364" y="15414"/>
                  <a:pt x="449244" y="9248"/>
                </a:cubicBezTo>
                <a:cubicBezTo>
                  <a:pt x="463124" y="3083"/>
                  <a:pt x="478084" y="0"/>
                  <a:pt x="494122" y="0"/>
                </a:cubicBezTo>
                <a:close/>
              </a:path>
            </a:pathLst>
          </a:custGeom>
          <a:solidFill>
            <a:srgbClr val="FFC000"/>
          </a:solidFill>
          <a:ln w="190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7140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3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6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7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900"/>
                            </p:stCondLst>
                            <p:childTnLst>
                              <p:par>
                                <p:cTn id="12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550"/>
                            </p:stCondLst>
                            <p:childTnLst>
                              <p:par>
                                <p:cTn id="1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700"/>
                            </p:stCondLst>
                            <p:childTnLst>
                              <p:par>
                                <p:cTn id="1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850"/>
                            </p:stCondLst>
                            <p:childTnLst>
                              <p:par>
                                <p:cTn id="1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000"/>
                            </p:stCondLst>
                            <p:childTnLst>
                              <p:par>
                                <p:cTn id="1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150"/>
                            </p:stCondLst>
                            <p:childTnLst>
                              <p:par>
                                <p:cTn id="1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300"/>
                            </p:stCondLst>
                            <p:childTnLst>
                              <p:par>
                                <p:cTn id="1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45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45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64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745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845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9450"/>
                            </p:stCondLst>
                            <p:childTnLst>
                              <p:par>
                                <p:cTn id="183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0450"/>
                            </p:stCondLst>
                            <p:childTnLst>
                              <p:par>
                                <p:cTn id="18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8" grpId="0"/>
      <p:bldP spid="69" grpId="0"/>
      <p:bldP spid="3" grpId="0" animBg="1"/>
      <p:bldP spid="6" grpId="0" animBg="1"/>
      <p:bldP spid="7" grpId="0" animBg="1"/>
      <p:bldP spid="23" grpId="0" animBg="1"/>
      <p:bldP spid="24" grpId="0" animBg="1"/>
      <p:bldP spid="27" grpId="0" animBg="1"/>
      <p:bldP spid="28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70" grpId="0" animBg="1"/>
      <p:bldP spid="71" grpId="0" animBg="1"/>
      <p:bldP spid="72" grpId="0" animBg="1"/>
      <p:bldP spid="73" grpId="0" animBg="1"/>
      <p:bldP spid="8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D52094-98C0-4141-A04B-98B9DF4DFA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0949" y="3681941"/>
            <a:ext cx="715010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9600" dirty="0">
                <a:latin typeface="Arial Black" panose="020B0A04020102020204" pitchFamily="34" charset="0"/>
              </a:rPr>
              <a:t>THANKS</a:t>
            </a:r>
            <a:endParaRPr lang="en-GB" altLang="zh-CN" sz="9600" dirty="0">
              <a:latin typeface="Arial Black" panose="020B0A04020102020204" pitchFamily="34" charset="0"/>
            </a:endParaRPr>
          </a:p>
        </p:txBody>
      </p:sp>
      <p:sp>
        <p:nvSpPr>
          <p:cNvPr id="2" name="图形 2">
            <a:extLst>
              <a:ext uri="{FF2B5EF4-FFF2-40B4-BE49-F238E27FC236}">
                <a16:creationId xmlns:a16="http://schemas.microsoft.com/office/drawing/2014/main" id="{995F1657-A5F1-096E-2A4B-E87A72042270}"/>
              </a:ext>
            </a:extLst>
          </p:cNvPr>
          <p:cNvSpPr/>
          <p:nvPr/>
        </p:nvSpPr>
        <p:spPr>
          <a:xfrm>
            <a:off x="5176960" y="1193798"/>
            <a:ext cx="1838077" cy="1840853"/>
          </a:xfrm>
          <a:custGeom>
            <a:avLst/>
            <a:gdLst>
              <a:gd name="connsiteX0" fmla="*/ 0 w 1081495"/>
              <a:gd name="connsiteY0" fmla="*/ 548118 h 1083128"/>
              <a:gd name="connsiteX1" fmla="*/ 0 w 1081495"/>
              <a:gd name="connsiteY1" fmla="*/ 535208 h 1083128"/>
              <a:gd name="connsiteX2" fmla="*/ 162082 w 1081495"/>
              <a:gd name="connsiteY2" fmla="*/ 155106 h 1083128"/>
              <a:gd name="connsiteX3" fmla="*/ 546486 w 1081495"/>
              <a:gd name="connsiteY3" fmla="*/ 198 h 1083128"/>
              <a:gd name="connsiteX4" fmla="*/ 925151 w 1081495"/>
              <a:gd name="connsiteY4" fmla="*/ 160846 h 1083128"/>
              <a:gd name="connsiteX5" fmla="*/ 1081496 w 1081495"/>
              <a:gd name="connsiteY5" fmla="*/ 543816 h 1083128"/>
              <a:gd name="connsiteX6" fmla="*/ 923717 w 1081495"/>
              <a:gd name="connsiteY6" fmla="*/ 923916 h 1083128"/>
              <a:gd name="connsiteX7" fmla="*/ 543618 w 1081495"/>
              <a:gd name="connsiteY7" fmla="*/ 1083129 h 1083128"/>
              <a:gd name="connsiteX8" fmla="*/ 160646 w 1081495"/>
              <a:gd name="connsiteY8" fmla="*/ 926784 h 1083128"/>
              <a:gd name="connsiteX9" fmla="*/ 0 w 1081495"/>
              <a:gd name="connsiteY9" fmla="*/ 548118 h 1083128"/>
              <a:gd name="connsiteX10" fmla="*/ 522103 w 1081495"/>
              <a:gd name="connsiteY10" fmla="*/ 28885 h 1083128"/>
              <a:gd name="connsiteX11" fmla="*/ 91799 w 1081495"/>
              <a:gd name="connsiteY11" fmla="*/ 292805 h 1083128"/>
              <a:gd name="connsiteX12" fmla="*/ 28687 w 1081495"/>
              <a:gd name="connsiteY12" fmla="*/ 576805 h 1083128"/>
              <a:gd name="connsiteX13" fmla="*/ 119051 w 1081495"/>
              <a:gd name="connsiteY13" fmla="*/ 833552 h 1083128"/>
              <a:gd name="connsiteX14" fmla="*/ 589516 w 1081495"/>
              <a:gd name="connsiteY14" fmla="*/ 1054442 h 1083128"/>
              <a:gd name="connsiteX15" fmla="*/ 841959 w 1081495"/>
              <a:gd name="connsiteY15" fmla="*/ 959775 h 1083128"/>
              <a:gd name="connsiteX16" fmla="*/ 1001172 w 1081495"/>
              <a:gd name="connsiteY16" fmla="*/ 771875 h 1083128"/>
              <a:gd name="connsiteX17" fmla="*/ 800363 w 1081495"/>
              <a:gd name="connsiteY17" fmla="*/ 690119 h 1083128"/>
              <a:gd name="connsiteX18" fmla="*/ 699960 w 1081495"/>
              <a:gd name="connsiteY18" fmla="*/ 485008 h 1083128"/>
              <a:gd name="connsiteX19" fmla="*/ 760203 w 1081495"/>
              <a:gd name="connsiteY19" fmla="*/ 605493 h 1083128"/>
              <a:gd name="connsiteX20" fmla="*/ 708566 w 1081495"/>
              <a:gd name="connsiteY20" fmla="*/ 728846 h 1083128"/>
              <a:gd name="connsiteX21" fmla="*/ 608162 w 1081495"/>
              <a:gd name="connsiteY21" fmla="*/ 786220 h 1083128"/>
              <a:gd name="connsiteX22" fmla="*/ 467596 w 1081495"/>
              <a:gd name="connsiteY22" fmla="*/ 882321 h 1083128"/>
              <a:gd name="connsiteX23" fmla="*/ 431738 w 1081495"/>
              <a:gd name="connsiteY23" fmla="*/ 925350 h 1083128"/>
              <a:gd name="connsiteX24" fmla="*/ 414526 w 1081495"/>
              <a:gd name="connsiteY24" fmla="*/ 906705 h 1083128"/>
              <a:gd name="connsiteX25" fmla="*/ 365759 w 1081495"/>
              <a:gd name="connsiteY25" fmla="*/ 849332 h 1083128"/>
              <a:gd name="connsiteX26" fmla="*/ 466163 w 1081495"/>
              <a:gd name="connsiteY26" fmla="*/ 769008 h 1083128"/>
              <a:gd name="connsiteX27" fmla="*/ 367193 w 1081495"/>
              <a:gd name="connsiteY27" fmla="*/ 655694 h 1083128"/>
              <a:gd name="connsiteX28" fmla="*/ 288304 w 1081495"/>
              <a:gd name="connsiteY28" fmla="*/ 698725 h 1083128"/>
              <a:gd name="connsiteX29" fmla="*/ 266788 w 1081495"/>
              <a:gd name="connsiteY29" fmla="*/ 736018 h 1083128"/>
              <a:gd name="connsiteX30" fmla="*/ 238101 w 1081495"/>
              <a:gd name="connsiteY30" fmla="*/ 705896 h 1083128"/>
              <a:gd name="connsiteX31" fmla="*/ 218022 w 1081495"/>
              <a:gd name="connsiteY31" fmla="*/ 667170 h 1083128"/>
              <a:gd name="connsiteX32" fmla="*/ 245273 w 1081495"/>
              <a:gd name="connsiteY32" fmla="*/ 634181 h 1083128"/>
              <a:gd name="connsiteX33" fmla="*/ 349980 w 1081495"/>
              <a:gd name="connsiteY33" fmla="*/ 558160 h 1083128"/>
              <a:gd name="connsiteX34" fmla="*/ 345677 w 1081495"/>
              <a:gd name="connsiteY34" fmla="*/ 487877 h 1083128"/>
              <a:gd name="connsiteX35" fmla="*/ 460425 w 1081495"/>
              <a:gd name="connsiteY35" fmla="*/ 368827 h 1083128"/>
              <a:gd name="connsiteX36" fmla="*/ 603858 w 1081495"/>
              <a:gd name="connsiteY36" fmla="*/ 278463 h 1083128"/>
              <a:gd name="connsiteX37" fmla="*/ 580908 w 1081495"/>
              <a:gd name="connsiteY37" fmla="*/ 223957 h 1083128"/>
              <a:gd name="connsiteX38" fmla="*/ 702828 w 1081495"/>
              <a:gd name="connsiteY38" fmla="*/ 233997 h 1083128"/>
              <a:gd name="connsiteX39" fmla="*/ 913677 w 1081495"/>
              <a:gd name="connsiteY39" fmla="*/ 189533 h 1083128"/>
              <a:gd name="connsiteX40" fmla="*/ 522103 w 1081495"/>
              <a:gd name="connsiteY40" fmla="*/ 28885 h 1083128"/>
              <a:gd name="connsiteX41" fmla="*/ 423133 w 1081495"/>
              <a:gd name="connsiteY41" fmla="*/ 505087 h 1083128"/>
              <a:gd name="connsiteX42" fmla="*/ 397314 w 1081495"/>
              <a:gd name="connsiteY42" fmla="*/ 529471 h 1083128"/>
              <a:gd name="connsiteX43" fmla="*/ 423133 w 1081495"/>
              <a:gd name="connsiteY43" fmla="*/ 519430 h 1083128"/>
              <a:gd name="connsiteX44" fmla="*/ 446082 w 1081495"/>
              <a:gd name="connsiteY44" fmla="*/ 535209 h 1083128"/>
              <a:gd name="connsiteX45" fmla="*/ 513495 w 1081495"/>
              <a:gd name="connsiteY45" fmla="*/ 437674 h 1083128"/>
              <a:gd name="connsiteX46" fmla="*/ 512061 w 1081495"/>
              <a:gd name="connsiteY46" fmla="*/ 436239 h 1083128"/>
              <a:gd name="connsiteX47" fmla="*/ 423133 w 1081495"/>
              <a:gd name="connsiteY47" fmla="*/ 505087 h 108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081495" h="1083128">
                <a:moveTo>
                  <a:pt x="0" y="548118"/>
                </a:moveTo>
                <a:cubicBezTo>
                  <a:pt x="0" y="543814"/>
                  <a:pt x="0" y="539511"/>
                  <a:pt x="0" y="535208"/>
                </a:cubicBezTo>
                <a:cubicBezTo>
                  <a:pt x="9448" y="365267"/>
                  <a:pt x="69424" y="245319"/>
                  <a:pt x="162082" y="155106"/>
                </a:cubicBezTo>
                <a:cubicBezTo>
                  <a:pt x="245739" y="73658"/>
                  <a:pt x="379271" y="-4454"/>
                  <a:pt x="546486" y="198"/>
                </a:cubicBezTo>
                <a:cubicBezTo>
                  <a:pt x="713254" y="4838"/>
                  <a:pt x="834562" y="70253"/>
                  <a:pt x="925151" y="160846"/>
                </a:cubicBezTo>
                <a:cubicBezTo>
                  <a:pt x="1014142" y="249835"/>
                  <a:pt x="1081496" y="372825"/>
                  <a:pt x="1081496" y="543816"/>
                </a:cubicBezTo>
                <a:cubicBezTo>
                  <a:pt x="1081496" y="714698"/>
                  <a:pt x="1011339" y="834521"/>
                  <a:pt x="923717" y="923916"/>
                </a:cubicBezTo>
                <a:cubicBezTo>
                  <a:pt x="837631" y="1011746"/>
                  <a:pt x="713247" y="1083129"/>
                  <a:pt x="543618" y="1083129"/>
                </a:cubicBezTo>
                <a:cubicBezTo>
                  <a:pt x="374493" y="1083129"/>
                  <a:pt x="249048" y="1013314"/>
                  <a:pt x="160646" y="926784"/>
                </a:cubicBezTo>
                <a:cubicBezTo>
                  <a:pt x="69622" y="837685"/>
                  <a:pt x="9052" y="718587"/>
                  <a:pt x="0" y="548118"/>
                </a:cubicBezTo>
                <a:close/>
                <a:moveTo>
                  <a:pt x="522103" y="28885"/>
                </a:moveTo>
                <a:cubicBezTo>
                  <a:pt x="312942" y="38616"/>
                  <a:pt x="168437" y="152098"/>
                  <a:pt x="91799" y="292805"/>
                </a:cubicBezTo>
                <a:cubicBezTo>
                  <a:pt x="48589" y="372141"/>
                  <a:pt x="23578" y="464303"/>
                  <a:pt x="28687" y="576805"/>
                </a:cubicBezTo>
                <a:cubicBezTo>
                  <a:pt x="33468" y="682069"/>
                  <a:pt x="70815" y="764930"/>
                  <a:pt x="119051" y="833552"/>
                </a:cubicBezTo>
                <a:cubicBezTo>
                  <a:pt x="212745" y="966849"/>
                  <a:pt x="366072" y="1072349"/>
                  <a:pt x="589516" y="1054442"/>
                </a:cubicBezTo>
                <a:cubicBezTo>
                  <a:pt x="691222" y="1046291"/>
                  <a:pt x="776314" y="1007271"/>
                  <a:pt x="841959" y="959775"/>
                </a:cubicBezTo>
                <a:cubicBezTo>
                  <a:pt x="910114" y="910466"/>
                  <a:pt x="959676" y="849229"/>
                  <a:pt x="1001172" y="771875"/>
                </a:cubicBezTo>
                <a:cubicBezTo>
                  <a:pt x="962132" y="717620"/>
                  <a:pt x="897620" y="681396"/>
                  <a:pt x="800363" y="690119"/>
                </a:cubicBezTo>
                <a:cubicBezTo>
                  <a:pt x="790948" y="597697"/>
                  <a:pt x="757208" y="529596"/>
                  <a:pt x="699960" y="485008"/>
                </a:cubicBezTo>
                <a:cubicBezTo>
                  <a:pt x="727747" y="523001"/>
                  <a:pt x="751929" y="558012"/>
                  <a:pt x="760203" y="605493"/>
                </a:cubicBezTo>
                <a:cubicBezTo>
                  <a:pt x="770198" y="662854"/>
                  <a:pt x="738299" y="700961"/>
                  <a:pt x="708566" y="728846"/>
                </a:cubicBezTo>
                <a:cubicBezTo>
                  <a:pt x="680542" y="755128"/>
                  <a:pt x="649512" y="770871"/>
                  <a:pt x="608162" y="786220"/>
                </a:cubicBezTo>
                <a:cubicBezTo>
                  <a:pt x="555228" y="805872"/>
                  <a:pt x="503766" y="842600"/>
                  <a:pt x="467596" y="882321"/>
                </a:cubicBezTo>
                <a:cubicBezTo>
                  <a:pt x="459231" y="891506"/>
                  <a:pt x="436227" y="925334"/>
                  <a:pt x="431738" y="925350"/>
                </a:cubicBezTo>
                <a:cubicBezTo>
                  <a:pt x="430776" y="925354"/>
                  <a:pt x="418011" y="910589"/>
                  <a:pt x="414526" y="906705"/>
                </a:cubicBezTo>
                <a:cubicBezTo>
                  <a:pt x="397024" y="887201"/>
                  <a:pt x="375231" y="864030"/>
                  <a:pt x="365759" y="849332"/>
                </a:cubicBezTo>
                <a:cubicBezTo>
                  <a:pt x="420512" y="841950"/>
                  <a:pt x="460360" y="818324"/>
                  <a:pt x="466163" y="769008"/>
                </a:cubicBezTo>
                <a:cubicBezTo>
                  <a:pt x="473619" y="705643"/>
                  <a:pt x="431058" y="653604"/>
                  <a:pt x="367193" y="655694"/>
                </a:cubicBezTo>
                <a:cubicBezTo>
                  <a:pt x="330531" y="656896"/>
                  <a:pt x="302707" y="677601"/>
                  <a:pt x="288304" y="698725"/>
                </a:cubicBezTo>
                <a:cubicBezTo>
                  <a:pt x="283108" y="706346"/>
                  <a:pt x="276908" y="734431"/>
                  <a:pt x="266788" y="736018"/>
                </a:cubicBezTo>
                <a:cubicBezTo>
                  <a:pt x="253076" y="738169"/>
                  <a:pt x="244748" y="715961"/>
                  <a:pt x="238101" y="705896"/>
                </a:cubicBezTo>
                <a:cubicBezTo>
                  <a:pt x="228549" y="691431"/>
                  <a:pt x="217143" y="682088"/>
                  <a:pt x="218022" y="667170"/>
                </a:cubicBezTo>
                <a:cubicBezTo>
                  <a:pt x="218735" y="655049"/>
                  <a:pt x="235417" y="642208"/>
                  <a:pt x="245273" y="634181"/>
                </a:cubicBezTo>
                <a:cubicBezTo>
                  <a:pt x="279794" y="606064"/>
                  <a:pt x="317547" y="582517"/>
                  <a:pt x="349980" y="558160"/>
                </a:cubicBezTo>
                <a:cubicBezTo>
                  <a:pt x="334582" y="541695"/>
                  <a:pt x="336757" y="508516"/>
                  <a:pt x="345677" y="487877"/>
                </a:cubicBezTo>
                <a:cubicBezTo>
                  <a:pt x="366764" y="439093"/>
                  <a:pt x="414707" y="402729"/>
                  <a:pt x="460425" y="368827"/>
                </a:cubicBezTo>
                <a:cubicBezTo>
                  <a:pt x="508512" y="333167"/>
                  <a:pt x="559492" y="300799"/>
                  <a:pt x="603858" y="278463"/>
                </a:cubicBezTo>
                <a:cubicBezTo>
                  <a:pt x="597474" y="259028"/>
                  <a:pt x="588156" y="242528"/>
                  <a:pt x="580908" y="223957"/>
                </a:cubicBezTo>
                <a:cubicBezTo>
                  <a:pt x="618490" y="210746"/>
                  <a:pt x="674626" y="216864"/>
                  <a:pt x="702828" y="233997"/>
                </a:cubicBezTo>
                <a:cubicBezTo>
                  <a:pt x="763125" y="209190"/>
                  <a:pt x="832707" y="193669"/>
                  <a:pt x="913677" y="189533"/>
                </a:cubicBezTo>
                <a:cubicBezTo>
                  <a:pt x="825960" y="99770"/>
                  <a:pt x="704765" y="20387"/>
                  <a:pt x="522103" y="28885"/>
                </a:cubicBezTo>
                <a:close/>
                <a:moveTo>
                  <a:pt x="423133" y="505087"/>
                </a:moveTo>
                <a:cubicBezTo>
                  <a:pt x="413735" y="512918"/>
                  <a:pt x="402371" y="519073"/>
                  <a:pt x="397314" y="529471"/>
                </a:cubicBezTo>
                <a:cubicBezTo>
                  <a:pt x="405020" y="525225"/>
                  <a:pt x="414103" y="522357"/>
                  <a:pt x="423133" y="519430"/>
                </a:cubicBezTo>
                <a:cubicBezTo>
                  <a:pt x="431030" y="524443"/>
                  <a:pt x="436832" y="531550"/>
                  <a:pt x="446082" y="535209"/>
                </a:cubicBezTo>
                <a:cubicBezTo>
                  <a:pt x="468080" y="502223"/>
                  <a:pt x="492387" y="471548"/>
                  <a:pt x="513495" y="437674"/>
                </a:cubicBezTo>
                <a:cubicBezTo>
                  <a:pt x="515003" y="437595"/>
                  <a:pt x="514624" y="435835"/>
                  <a:pt x="512061" y="436239"/>
                </a:cubicBezTo>
                <a:cubicBezTo>
                  <a:pt x="482024" y="457494"/>
                  <a:pt x="450487" y="482291"/>
                  <a:pt x="423133" y="505087"/>
                </a:cubicBezTo>
                <a:close/>
              </a:path>
            </a:pathLst>
          </a:custGeom>
          <a:solidFill>
            <a:schemeClr val="tx1"/>
          </a:solidFill>
          <a:ln w="13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4654380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82FC279E-22BB-57E1-9B0E-5B2DC638BAC0}"/>
              </a:ext>
            </a:extLst>
          </p:cNvPr>
          <p:cNvSpPr/>
          <p:nvPr/>
        </p:nvSpPr>
        <p:spPr>
          <a:xfrm>
            <a:off x="0" y="0"/>
            <a:ext cx="12192000" cy="5422574"/>
          </a:xfrm>
          <a:prstGeom prst="roundRect">
            <a:avLst>
              <a:gd name="adj" fmla="val 0"/>
            </a:avLst>
          </a:prstGeom>
          <a:solidFill>
            <a:schemeClr val="accent1">
              <a:alpha val="1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E4CA323-0DCD-81FA-9DF1-7D7EDC59BCF2}"/>
              </a:ext>
            </a:extLst>
          </p:cNvPr>
          <p:cNvSpPr/>
          <p:nvPr/>
        </p:nvSpPr>
        <p:spPr>
          <a:xfrm>
            <a:off x="-1" y="5422574"/>
            <a:ext cx="12192000" cy="186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CB4A13-8BF8-512C-55E8-74908A683968}"/>
              </a:ext>
            </a:extLst>
          </p:cNvPr>
          <p:cNvSpPr txBox="1"/>
          <p:nvPr/>
        </p:nvSpPr>
        <p:spPr>
          <a:xfrm>
            <a:off x="2389375" y="1832915"/>
            <a:ext cx="7413248" cy="1569660"/>
          </a:xfrm>
          <a:prstGeom prst="rect">
            <a:avLst/>
          </a:prstGeom>
          <a:noFill/>
        </p:spPr>
        <p:txBody>
          <a:bodyPr wrap="none" lIns="0" rtlCol="0" anchor="b" anchorCtr="0">
            <a:spAutoFit/>
          </a:bodyPr>
          <a:lstStyle>
            <a:defPPr>
              <a:defRPr lang="zh-CN"/>
            </a:defPPr>
            <a:lvl1pPr>
              <a:defRPr kumimoji="0" sz="14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kumimoji="1" lang="en-US" altLang="zh-CN" sz="96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</a:rPr>
              <a:t>C</a:t>
            </a:r>
            <a:r>
              <a:rPr kumimoji="1" lang="zh-CN" altLang="en-US" sz="96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</a:rPr>
              <a:t>  </a:t>
            </a:r>
            <a:r>
              <a:rPr kumimoji="1" lang="en-US" altLang="zh-CN" sz="96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</a:rPr>
              <a:t>NTENTS</a:t>
            </a:r>
            <a:endParaRPr lang="en-US" altLang="zh-CN" sz="9600" dirty="0">
              <a:solidFill>
                <a:schemeClr val="tx1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3CB96B2-F859-F1B8-A6FC-19A2FF7AC90D}"/>
              </a:ext>
            </a:extLst>
          </p:cNvPr>
          <p:cNvSpPr txBox="1"/>
          <p:nvPr/>
        </p:nvSpPr>
        <p:spPr>
          <a:xfrm>
            <a:off x="1210807" y="4197435"/>
            <a:ext cx="1210589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ctr"/>
            <a:r>
              <a:rPr kumimoji="1" lang="en-US" altLang="zh-CN" sz="7200" b="1" dirty="0">
                <a:solidFill>
                  <a:schemeClr val="accent1">
                    <a:alpha val="50000"/>
                  </a:schemeClr>
                </a:solidFill>
              </a:rPr>
              <a:t>01</a:t>
            </a:r>
            <a:endParaRPr kumimoji="1" lang="zh-CN" altLang="en-US" sz="7200" b="1" dirty="0">
              <a:solidFill>
                <a:schemeClr val="accent1">
                  <a:alpha val="5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DCC1A48-15A8-CE93-6A9C-E1FA95872A97}"/>
              </a:ext>
            </a:extLst>
          </p:cNvPr>
          <p:cNvSpPr txBox="1"/>
          <p:nvPr/>
        </p:nvSpPr>
        <p:spPr>
          <a:xfrm>
            <a:off x="4059840" y="4197435"/>
            <a:ext cx="1210589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ctr"/>
            <a:r>
              <a:rPr kumimoji="1" lang="en-US" altLang="zh-CN" sz="7200" b="1" dirty="0">
                <a:solidFill>
                  <a:schemeClr val="accent2">
                    <a:alpha val="50000"/>
                  </a:schemeClr>
                </a:solidFill>
              </a:rPr>
              <a:t>02</a:t>
            </a:r>
            <a:endParaRPr kumimoji="1" lang="zh-CN" altLang="en-US" sz="7200" b="1" dirty="0">
              <a:solidFill>
                <a:schemeClr val="accent2">
                  <a:alpha val="5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0D7C76-245E-5F3E-ABF5-644B0B018E4E}"/>
              </a:ext>
            </a:extLst>
          </p:cNvPr>
          <p:cNvSpPr txBox="1"/>
          <p:nvPr/>
        </p:nvSpPr>
        <p:spPr>
          <a:xfrm>
            <a:off x="6908873" y="4197435"/>
            <a:ext cx="1210589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ctr"/>
            <a:r>
              <a:rPr kumimoji="1" lang="en-US" altLang="zh-CN" sz="7200" b="1" dirty="0">
                <a:solidFill>
                  <a:schemeClr val="accent1">
                    <a:alpha val="50000"/>
                  </a:schemeClr>
                </a:solidFill>
              </a:rPr>
              <a:t>03</a:t>
            </a:r>
            <a:endParaRPr kumimoji="1" lang="zh-CN" altLang="en-US" sz="7200" b="1" dirty="0">
              <a:solidFill>
                <a:schemeClr val="accent1">
                  <a:alpha val="50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3B6B0C-5058-0DAE-9719-68805C48A875}"/>
              </a:ext>
            </a:extLst>
          </p:cNvPr>
          <p:cNvSpPr txBox="1"/>
          <p:nvPr/>
        </p:nvSpPr>
        <p:spPr>
          <a:xfrm>
            <a:off x="9757906" y="4197435"/>
            <a:ext cx="1210589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ctr"/>
            <a:r>
              <a:rPr kumimoji="1" lang="en-US" altLang="zh-CN" sz="7200" b="1" dirty="0">
                <a:solidFill>
                  <a:schemeClr val="accent2">
                    <a:alpha val="50000"/>
                  </a:schemeClr>
                </a:solidFill>
              </a:rPr>
              <a:t>04</a:t>
            </a:r>
            <a:endParaRPr kumimoji="1" lang="zh-CN" altLang="en-US" sz="7200" b="1" dirty="0">
              <a:solidFill>
                <a:schemeClr val="accent2">
                  <a:alpha val="50000"/>
                </a:schemeClr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2729C28-3602-D2E8-FB14-58A6BE136DC0}"/>
              </a:ext>
            </a:extLst>
          </p:cNvPr>
          <p:cNvGrpSpPr/>
          <p:nvPr/>
        </p:nvGrpSpPr>
        <p:grpSpPr>
          <a:xfrm>
            <a:off x="660400" y="5235490"/>
            <a:ext cx="10858500" cy="572818"/>
            <a:chOff x="660400" y="5235490"/>
            <a:chExt cx="10858500" cy="572818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031D89F9-D25C-717A-0C78-45184B132B0A}"/>
                </a:ext>
              </a:extLst>
            </p:cNvPr>
            <p:cNvSpPr/>
            <p:nvPr/>
          </p:nvSpPr>
          <p:spPr>
            <a:xfrm>
              <a:off x="660400" y="5235491"/>
              <a:ext cx="2311401" cy="57281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54000" rIns="108000" bIns="50400" rtlCol="0" anchor="ctr" anchorCtr="0">
              <a:no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</a:rPr>
                <a:t>任务分解</a:t>
              </a:r>
              <a:endParaRPr kumimoji="1"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E742A538-8775-40B5-3CB1-B950BC0046EF}"/>
                </a:ext>
              </a:extLst>
            </p:cNvPr>
            <p:cNvSpPr/>
            <p:nvPr/>
          </p:nvSpPr>
          <p:spPr>
            <a:xfrm>
              <a:off x="3509433" y="5235491"/>
              <a:ext cx="2311401" cy="57281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54000" rIns="108000" bIns="50400" rtlCol="0" anchor="ctr" anchorCtr="0">
              <a:no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</a:rPr>
                <a:t>技术综述</a:t>
              </a:r>
              <a:endParaRPr kumimoji="1"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7C68950F-E0D3-435F-7088-76EB3EE5E93C}"/>
                </a:ext>
              </a:extLst>
            </p:cNvPr>
            <p:cNvSpPr/>
            <p:nvPr/>
          </p:nvSpPr>
          <p:spPr>
            <a:xfrm>
              <a:off x="6358466" y="5235490"/>
              <a:ext cx="2311401" cy="57281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54000" rIns="108000" bIns="50400" rtlCol="0" anchor="ctr" anchorCtr="0">
              <a:no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</a:rPr>
                <a:t>初步方案</a:t>
              </a:r>
              <a:endParaRPr kumimoji="1"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30A5388C-B499-1E21-635F-549A0BF660D6}"/>
                </a:ext>
              </a:extLst>
            </p:cNvPr>
            <p:cNvSpPr/>
            <p:nvPr/>
          </p:nvSpPr>
          <p:spPr>
            <a:xfrm>
              <a:off x="9207499" y="5235490"/>
              <a:ext cx="2311401" cy="57281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54000" rIns="108000" bIns="50400" rtlCol="0" anchor="ctr" anchorCtr="0">
              <a:no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</a:rPr>
                <a:t>时间规划</a:t>
              </a:r>
              <a:endParaRPr kumimoji="1" lang="en-US" altLang="zh-CN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图形 2">
            <a:extLst>
              <a:ext uri="{FF2B5EF4-FFF2-40B4-BE49-F238E27FC236}">
                <a16:creationId xmlns:a16="http://schemas.microsoft.com/office/drawing/2014/main" id="{A226C99B-DF15-B5CB-1240-95933B8C6ABF}"/>
              </a:ext>
            </a:extLst>
          </p:cNvPr>
          <p:cNvSpPr/>
          <p:nvPr/>
        </p:nvSpPr>
        <p:spPr>
          <a:xfrm>
            <a:off x="3322229" y="2162175"/>
            <a:ext cx="890830" cy="892175"/>
          </a:xfrm>
          <a:custGeom>
            <a:avLst/>
            <a:gdLst>
              <a:gd name="connsiteX0" fmla="*/ 0 w 1081495"/>
              <a:gd name="connsiteY0" fmla="*/ 548118 h 1083128"/>
              <a:gd name="connsiteX1" fmla="*/ 0 w 1081495"/>
              <a:gd name="connsiteY1" fmla="*/ 535208 h 1083128"/>
              <a:gd name="connsiteX2" fmla="*/ 162082 w 1081495"/>
              <a:gd name="connsiteY2" fmla="*/ 155106 h 1083128"/>
              <a:gd name="connsiteX3" fmla="*/ 546486 w 1081495"/>
              <a:gd name="connsiteY3" fmla="*/ 198 h 1083128"/>
              <a:gd name="connsiteX4" fmla="*/ 925151 w 1081495"/>
              <a:gd name="connsiteY4" fmla="*/ 160846 h 1083128"/>
              <a:gd name="connsiteX5" fmla="*/ 1081496 w 1081495"/>
              <a:gd name="connsiteY5" fmla="*/ 543816 h 1083128"/>
              <a:gd name="connsiteX6" fmla="*/ 923717 w 1081495"/>
              <a:gd name="connsiteY6" fmla="*/ 923916 h 1083128"/>
              <a:gd name="connsiteX7" fmla="*/ 543618 w 1081495"/>
              <a:gd name="connsiteY7" fmla="*/ 1083129 h 1083128"/>
              <a:gd name="connsiteX8" fmla="*/ 160646 w 1081495"/>
              <a:gd name="connsiteY8" fmla="*/ 926784 h 1083128"/>
              <a:gd name="connsiteX9" fmla="*/ 0 w 1081495"/>
              <a:gd name="connsiteY9" fmla="*/ 548118 h 1083128"/>
              <a:gd name="connsiteX10" fmla="*/ 522103 w 1081495"/>
              <a:gd name="connsiteY10" fmla="*/ 28885 h 1083128"/>
              <a:gd name="connsiteX11" fmla="*/ 91799 w 1081495"/>
              <a:gd name="connsiteY11" fmla="*/ 292805 h 1083128"/>
              <a:gd name="connsiteX12" fmla="*/ 28687 w 1081495"/>
              <a:gd name="connsiteY12" fmla="*/ 576805 h 1083128"/>
              <a:gd name="connsiteX13" fmla="*/ 119051 w 1081495"/>
              <a:gd name="connsiteY13" fmla="*/ 833552 h 1083128"/>
              <a:gd name="connsiteX14" fmla="*/ 589516 w 1081495"/>
              <a:gd name="connsiteY14" fmla="*/ 1054442 h 1083128"/>
              <a:gd name="connsiteX15" fmla="*/ 841959 w 1081495"/>
              <a:gd name="connsiteY15" fmla="*/ 959775 h 1083128"/>
              <a:gd name="connsiteX16" fmla="*/ 1001172 w 1081495"/>
              <a:gd name="connsiteY16" fmla="*/ 771875 h 1083128"/>
              <a:gd name="connsiteX17" fmla="*/ 800363 w 1081495"/>
              <a:gd name="connsiteY17" fmla="*/ 690119 h 1083128"/>
              <a:gd name="connsiteX18" fmla="*/ 699960 w 1081495"/>
              <a:gd name="connsiteY18" fmla="*/ 485008 h 1083128"/>
              <a:gd name="connsiteX19" fmla="*/ 760203 w 1081495"/>
              <a:gd name="connsiteY19" fmla="*/ 605493 h 1083128"/>
              <a:gd name="connsiteX20" fmla="*/ 708566 w 1081495"/>
              <a:gd name="connsiteY20" fmla="*/ 728846 h 1083128"/>
              <a:gd name="connsiteX21" fmla="*/ 608162 w 1081495"/>
              <a:gd name="connsiteY21" fmla="*/ 786220 h 1083128"/>
              <a:gd name="connsiteX22" fmla="*/ 467596 w 1081495"/>
              <a:gd name="connsiteY22" fmla="*/ 882321 h 1083128"/>
              <a:gd name="connsiteX23" fmla="*/ 431738 w 1081495"/>
              <a:gd name="connsiteY23" fmla="*/ 925350 h 1083128"/>
              <a:gd name="connsiteX24" fmla="*/ 414526 w 1081495"/>
              <a:gd name="connsiteY24" fmla="*/ 906705 h 1083128"/>
              <a:gd name="connsiteX25" fmla="*/ 365759 w 1081495"/>
              <a:gd name="connsiteY25" fmla="*/ 849332 h 1083128"/>
              <a:gd name="connsiteX26" fmla="*/ 466163 w 1081495"/>
              <a:gd name="connsiteY26" fmla="*/ 769008 h 1083128"/>
              <a:gd name="connsiteX27" fmla="*/ 367193 w 1081495"/>
              <a:gd name="connsiteY27" fmla="*/ 655694 h 1083128"/>
              <a:gd name="connsiteX28" fmla="*/ 288304 w 1081495"/>
              <a:gd name="connsiteY28" fmla="*/ 698725 h 1083128"/>
              <a:gd name="connsiteX29" fmla="*/ 266788 w 1081495"/>
              <a:gd name="connsiteY29" fmla="*/ 736018 h 1083128"/>
              <a:gd name="connsiteX30" fmla="*/ 238101 w 1081495"/>
              <a:gd name="connsiteY30" fmla="*/ 705896 h 1083128"/>
              <a:gd name="connsiteX31" fmla="*/ 218022 w 1081495"/>
              <a:gd name="connsiteY31" fmla="*/ 667170 h 1083128"/>
              <a:gd name="connsiteX32" fmla="*/ 245273 w 1081495"/>
              <a:gd name="connsiteY32" fmla="*/ 634181 h 1083128"/>
              <a:gd name="connsiteX33" fmla="*/ 349980 w 1081495"/>
              <a:gd name="connsiteY33" fmla="*/ 558160 h 1083128"/>
              <a:gd name="connsiteX34" fmla="*/ 345677 w 1081495"/>
              <a:gd name="connsiteY34" fmla="*/ 487877 h 1083128"/>
              <a:gd name="connsiteX35" fmla="*/ 460425 w 1081495"/>
              <a:gd name="connsiteY35" fmla="*/ 368827 h 1083128"/>
              <a:gd name="connsiteX36" fmla="*/ 603858 w 1081495"/>
              <a:gd name="connsiteY36" fmla="*/ 278463 h 1083128"/>
              <a:gd name="connsiteX37" fmla="*/ 580908 w 1081495"/>
              <a:gd name="connsiteY37" fmla="*/ 223957 h 1083128"/>
              <a:gd name="connsiteX38" fmla="*/ 702828 w 1081495"/>
              <a:gd name="connsiteY38" fmla="*/ 233997 h 1083128"/>
              <a:gd name="connsiteX39" fmla="*/ 913677 w 1081495"/>
              <a:gd name="connsiteY39" fmla="*/ 189533 h 1083128"/>
              <a:gd name="connsiteX40" fmla="*/ 522103 w 1081495"/>
              <a:gd name="connsiteY40" fmla="*/ 28885 h 1083128"/>
              <a:gd name="connsiteX41" fmla="*/ 423133 w 1081495"/>
              <a:gd name="connsiteY41" fmla="*/ 505087 h 1083128"/>
              <a:gd name="connsiteX42" fmla="*/ 397314 w 1081495"/>
              <a:gd name="connsiteY42" fmla="*/ 529471 h 1083128"/>
              <a:gd name="connsiteX43" fmla="*/ 423133 w 1081495"/>
              <a:gd name="connsiteY43" fmla="*/ 519430 h 1083128"/>
              <a:gd name="connsiteX44" fmla="*/ 446082 w 1081495"/>
              <a:gd name="connsiteY44" fmla="*/ 535209 h 1083128"/>
              <a:gd name="connsiteX45" fmla="*/ 513495 w 1081495"/>
              <a:gd name="connsiteY45" fmla="*/ 437674 h 1083128"/>
              <a:gd name="connsiteX46" fmla="*/ 512061 w 1081495"/>
              <a:gd name="connsiteY46" fmla="*/ 436239 h 1083128"/>
              <a:gd name="connsiteX47" fmla="*/ 423133 w 1081495"/>
              <a:gd name="connsiteY47" fmla="*/ 505087 h 108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081495" h="1083128">
                <a:moveTo>
                  <a:pt x="0" y="548118"/>
                </a:moveTo>
                <a:cubicBezTo>
                  <a:pt x="0" y="543814"/>
                  <a:pt x="0" y="539511"/>
                  <a:pt x="0" y="535208"/>
                </a:cubicBezTo>
                <a:cubicBezTo>
                  <a:pt x="9448" y="365267"/>
                  <a:pt x="69424" y="245319"/>
                  <a:pt x="162082" y="155106"/>
                </a:cubicBezTo>
                <a:cubicBezTo>
                  <a:pt x="245739" y="73658"/>
                  <a:pt x="379271" y="-4454"/>
                  <a:pt x="546486" y="198"/>
                </a:cubicBezTo>
                <a:cubicBezTo>
                  <a:pt x="713254" y="4838"/>
                  <a:pt x="834562" y="70253"/>
                  <a:pt x="925151" y="160846"/>
                </a:cubicBezTo>
                <a:cubicBezTo>
                  <a:pt x="1014142" y="249835"/>
                  <a:pt x="1081496" y="372825"/>
                  <a:pt x="1081496" y="543816"/>
                </a:cubicBezTo>
                <a:cubicBezTo>
                  <a:pt x="1081496" y="714698"/>
                  <a:pt x="1011339" y="834521"/>
                  <a:pt x="923717" y="923916"/>
                </a:cubicBezTo>
                <a:cubicBezTo>
                  <a:pt x="837631" y="1011746"/>
                  <a:pt x="713247" y="1083129"/>
                  <a:pt x="543618" y="1083129"/>
                </a:cubicBezTo>
                <a:cubicBezTo>
                  <a:pt x="374493" y="1083129"/>
                  <a:pt x="249048" y="1013314"/>
                  <a:pt x="160646" y="926784"/>
                </a:cubicBezTo>
                <a:cubicBezTo>
                  <a:pt x="69622" y="837685"/>
                  <a:pt x="9052" y="718587"/>
                  <a:pt x="0" y="548118"/>
                </a:cubicBezTo>
                <a:close/>
                <a:moveTo>
                  <a:pt x="522103" y="28885"/>
                </a:moveTo>
                <a:cubicBezTo>
                  <a:pt x="312942" y="38616"/>
                  <a:pt x="168437" y="152098"/>
                  <a:pt x="91799" y="292805"/>
                </a:cubicBezTo>
                <a:cubicBezTo>
                  <a:pt x="48589" y="372141"/>
                  <a:pt x="23578" y="464303"/>
                  <a:pt x="28687" y="576805"/>
                </a:cubicBezTo>
                <a:cubicBezTo>
                  <a:pt x="33468" y="682069"/>
                  <a:pt x="70815" y="764930"/>
                  <a:pt x="119051" y="833552"/>
                </a:cubicBezTo>
                <a:cubicBezTo>
                  <a:pt x="212745" y="966849"/>
                  <a:pt x="366072" y="1072349"/>
                  <a:pt x="589516" y="1054442"/>
                </a:cubicBezTo>
                <a:cubicBezTo>
                  <a:pt x="691222" y="1046291"/>
                  <a:pt x="776314" y="1007271"/>
                  <a:pt x="841959" y="959775"/>
                </a:cubicBezTo>
                <a:cubicBezTo>
                  <a:pt x="910114" y="910466"/>
                  <a:pt x="959676" y="849229"/>
                  <a:pt x="1001172" y="771875"/>
                </a:cubicBezTo>
                <a:cubicBezTo>
                  <a:pt x="962132" y="717620"/>
                  <a:pt x="897620" y="681396"/>
                  <a:pt x="800363" y="690119"/>
                </a:cubicBezTo>
                <a:cubicBezTo>
                  <a:pt x="790948" y="597697"/>
                  <a:pt x="757208" y="529596"/>
                  <a:pt x="699960" y="485008"/>
                </a:cubicBezTo>
                <a:cubicBezTo>
                  <a:pt x="727747" y="523001"/>
                  <a:pt x="751929" y="558012"/>
                  <a:pt x="760203" y="605493"/>
                </a:cubicBezTo>
                <a:cubicBezTo>
                  <a:pt x="770198" y="662854"/>
                  <a:pt x="738299" y="700961"/>
                  <a:pt x="708566" y="728846"/>
                </a:cubicBezTo>
                <a:cubicBezTo>
                  <a:pt x="680542" y="755128"/>
                  <a:pt x="649512" y="770871"/>
                  <a:pt x="608162" y="786220"/>
                </a:cubicBezTo>
                <a:cubicBezTo>
                  <a:pt x="555228" y="805872"/>
                  <a:pt x="503766" y="842600"/>
                  <a:pt x="467596" y="882321"/>
                </a:cubicBezTo>
                <a:cubicBezTo>
                  <a:pt x="459231" y="891506"/>
                  <a:pt x="436227" y="925334"/>
                  <a:pt x="431738" y="925350"/>
                </a:cubicBezTo>
                <a:cubicBezTo>
                  <a:pt x="430776" y="925354"/>
                  <a:pt x="418011" y="910589"/>
                  <a:pt x="414526" y="906705"/>
                </a:cubicBezTo>
                <a:cubicBezTo>
                  <a:pt x="397024" y="887201"/>
                  <a:pt x="375231" y="864030"/>
                  <a:pt x="365759" y="849332"/>
                </a:cubicBezTo>
                <a:cubicBezTo>
                  <a:pt x="420512" y="841950"/>
                  <a:pt x="460360" y="818324"/>
                  <a:pt x="466163" y="769008"/>
                </a:cubicBezTo>
                <a:cubicBezTo>
                  <a:pt x="473619" y="705643"/>
                  <a:pt x="431058" y="653604"/>
                  <a:pt x="367193" y="655694"/>
                </a:cubicBezTo>
                <a:cubicBezTo>
                  <a:pt x="330531" y="656896"/>
                  <a:pt x="302707" y="677601"/>
                  <a:pt x="288304" y="698725"/>
                </a:cubicBezTo>
                <a:cubicBezTo>
                  <a:pt x="283108" y="706346"/>
                  <a:pt x="276908" y="734431"/>
                  <a:pt x="266788" y="736018"/>
                </a:cubicBezTo>
                <a:cubicBezTo>
                  <a:pt x="253076" y="738169"/>
                  <a:pt x="244748" y="715961"/>
                  <a:pt x="238101" y="705896"/>
                </a:cubicBezTo>
                <a:cubicBezTo>
                  <a:pt x="228549" y="691431"/>
                  <a:pt x="217143" y="682088"/>
                  <a:pt x="218022" y="667170"/>
                </a:cubicBezTo>
                <a:cubicBezTo>
                  <a:pt x="218735" y="655049"/>
                  <a:pt x="235417" y="642208"/>
                  <a:pt x="245273" y="634181"/>
                </a:cubicBezTo>
                <a:cubicBezTo>
                  <a:pt x="279794" y="606064"/>
                  <a:pt x="317547" y="582517"/>
                  <a:pt x="349980" y="558160"/>
                </a:cubicBezTo>
                <a:cubicBezTo>
                  <a:pt x="334582" y="541695"/>
                  <a:pt x="336757" y="508516"/>
                  <a:pt x="345677" y="487877"/>
                </a:cubicBezTo>
                <a:cubicBezTo>
                  <a:pt x="366764" y="439093"/>
                  <a:pt x="414707" y="402729"/>
                  <a:pt x="460425" y="368827"/>
                </a:cubicBezTo>
                <a:cubicBezTo>
                  <a:pt x="508512" y="333167"/>
                  <a:pt x="559492" y="300799"/>
                  <a:pt x="603858" y="278463"/>
                </a:cubicBezTo>
                <a:cubicBezTo>
                  <a:pt x="597474" y="259028"/>
                  <a:pt x="588156" y="242528"/>
                  <a:pt x="580908" y="223957"/>
                </a:cubicBezTo>
                <a:cubicBezTo>
                  <a:pt x="618490" y="210746"/>
                  <a:pt x="674626" y="216864"/>
                  <a:pt x="702828" y="233997"/>
                </a:cubicBezTo>
                <a:cubicBezTo>
                  <a:pt x="763125" y="209190"/>
                  <a:pt x="832707" y="193669"/>
                  <a:pt x="913677" y="189533"/>
                </a:cubicBezTo>
                <a:cubicBezTo>
                  <a:pt x="825960" y="99770"/>
                  <a:pt x="704765" y="20387"/>
                  <a:pt x="522103" y="28885"/>
                </a:cubicBezTo>
                <a:close/>
                <a:moveTo>
                  <a:pt x="423133" y="505087"/>
                </a:moveTo>
                <a:cubicBezTo>
                  <a:pt x="413735" y="512918"/>
                  <a:pt x="402371" y="519073"/>
                  <a:pt x="397314" y="529471"/>
                </a:cubicBezTo>
                <a:cubicBezTo>
                  <a:pt x="405020" y="525225"/>
                  <a:pt x="414103" y="522357"/>
                  <a:pt x="423133" y="519430"/>
                </a:cubicBezTo>
                <a:cubicBezTo>
                  <a:pt x="431030" y="524443"/>
                  <a:pt x="436832" y="531550"/>
                  <a:pt x="446082" y="535209"/>
                </a:cubicBezTo>
                <a:cubicBezTo>
                  <a:pt x="468080" y="502223"/>
                  <a:pt x="492387" y="471548"/>
                  <a:pt x="513495" y="437674"/>
                </a:cubicBezTo>
                <a:cubicBezTo>
                  <a:pt x="515003" y="437595"/>
                  <a:pt x="514624" y="435835"/>
                  <a:pt x="512061" y="436239"/>
                </a:cubicBezTo>
                <a:cubicBezTo>
                  <a:pt x="482024" y="457494"/>
                  <a:pt x="450487" y="482291"/>
                  <a:pt x="423133" y="505087"/>
                </a:cubicBezTo>
                <a:close/>
              </a:path>
            </a:pathLst>
          </a:custGeom>
          <a:solidFill>
            <a:srgbClr val="000000"/>
          </a:solidFill>
          <a:ln w="13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5CC95D-0D3E-9BF4-B917-74CAFA72BA18}"/>
              </a:ext>
            </a:extLst>
          </p:cNvPr>
          <p:cNvSpPr/>
          <p:nvPr/>
        </p:nvSpPr>
        <p:spPr>
          <a:xfrm>
            <a:off x="0" y="-186267"/>
            <a:ext cx="12192000" cy="186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778216-19D6-C430-C6D5-6E8ACC6C25C5}"/>
              </a:ext>
            </a:extLst>
          </p:cNvPr>
          <p:cNvSpPr/>
          <p:nvPr/>
        </p:nvSpPr>
        <p:spPr>
          <a:xfrm rot="16200000">
            <a:off x="-2897558" y="2711288"/>
            <a:ext cx="5608843" cy="186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28007F-FEBD-D4F9-ACE2-3EB222BA9FA2}"/>
              </a:ext>
            </a:extLst>
          </p:cNvPr>
          <p:cNvSpPr/>
          <p:nvPr/>
        </p:nvSpPr>
        <p:spPr>
          <a:xfrm rot="16200000">
            <a:off x="9470126" y="2711286"/>
            <a:ext cx="5608843" cy="186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253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" presetID="2" presetClass="entr" presetSubtype="8" fill="hold" nodeType="afterEffect" p14:presetBounceEnd="3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42" presetClass="entr" presetSubtype="0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24" grpId="0"/>
          <p:bldP spid="20" grpId="0"/>
          <p:bldP spid="16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" presetID="2" presetClass="entr" presetSubtype="8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42" presetClass="entr" presetSubtype="0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24" grpId="0"/>
          <p:bldP spid="20" grpId="0"/>
          <p:bldP spid="16" grpId="0"/>
          <p:bldP spid="1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884DC-C58C-4D83-9157-478A0AEC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任务分解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3E0650-EF34-CC4A-B58B-5319F9C6ABE8}"/>
              </a:ext>
            </a:extLst>
          </p:cNvPr>
          <p:cNvSpPr txBox="1"/>
          <p:nvPr/>
        </p:nvSpPr>
        <p:spPr>
          <a:xfrm>
            <a:off x="6271986" y="2144053"/>
            <a:ext cx="1553631" cy="1569660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ctr"/>
            <a:r>
              <a:rPr kumimoji="1" lang="en-US" altLang="zh-CN" sz="9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</a:t>
            </a:r>
            <a:endParaRPr kumimoji="1" lang="zh-CN" altLang="en-US" sz="9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67038309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880B05-59D3-F845-8902-D8DA7443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CARGO TRANSFER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34FDC4-8E07-FD0A-7EE9-23C4C4161378}"/>
              </a:ext>
            </a:extLst>
          </p:cNvPr>
          <p:cNvSpPr txBox="1"/>
          <p:nvPr/>
        </p:nvSpPr>
        <p:spPr>
          <a:xfrm flipH="1">
            <a:off x="660399" y="981360"/>
            <a:ext cx="556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600" b="1" dirty="0"/>
              <a:t>货物运输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284EBD0-255C-142F-7CE0-1C673FFF3EE1}"/>
              </a:ext>
            </a:extLst>
          </p:cNvPr>
          <p:cNvCxnSpPr>
            <a:cxnSpLocks/>
          </p:cNvCxnSpPr>
          <p:nvPr/>
        </p:nvCxnSpPr>
        <p:spPr>
          <a:xfrm>
            <a:off x="0" y="4034990"/>
            <a:ext cx="12192000" cy="0"/>
          </a:xfrm>
          <a:prstGeom prst="line">
            <a:avLst/>
          </a:prstGeom>
          <a:ln w="127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9822B46F-2628-82EC-02CD-8947C8DCB134}"/>
              </a:ext>
            </a:extLst>
          </p:cNvPr>
          <p:cNvSpPr/>
          <p:nvPr/>
        </p:nvSpPr>
        <p:spPr bwMode="auto">
          <a:xfrm>
            <a:off x="1886812" y="3645033"/>
            <a:ext cx="776282" cy="779916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vert="horz" anchor="ctr"/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1</a:t>
            </a:r>
            <a:endParaRPr sz="2800" b="1" dirty="0">
              <a:solidFill>
                <a:schemeClr val="accent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84DF0A5-B0CA-4136-B82B-4B702C36EDBB}"/>
              </a:ext>
            </a:extLst>
          </p:cNvPr>
          <p:cNvSpPr/>
          <p:nvPr/>
        </p:nvSpPr>
        <p:spPr>
          <a:xfrm>
            <a:off x="806725" y="2434050"/>
            <a:ext cx="293646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kumimoji="1" lang="zh-CN" altLang="en-US" sz="2400" b="1" dirty="0">
                <a:solidFill>
                  <a:schemeClr val="tx1"/>
                </a:solidFill>
              </a:rPr>
              <a:t>合爪</a:t>
            </a:r>
            <a:endParaRPr kumimoji="1" lang="en-US" altLang="zh-CN" sz="2400" b="1" dirty="0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2596F07-A252-B9F9-8A35-761C50D43C26}"/>
              </a:ext>
            </a:extLst>
          </p:cNvPr>
          <p:cNvSpPr/>
          <p:nvPr/>
        </p:nvSpPr>
        <p:spPr>
          <a:xfrm>
            <a:off x="806725" y="2920532"/>
            <a:ext cx="293646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抓取圆柱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A9D539C1-10DF-09C3-0586-797ABBA7573B}"/>
              </a:ext>
            </a:extLst>
          </p:cNvPr>
          <p:cNvSpPr/>
          <p:nvPr/>
        </p:nvSpPr>
        <p:spPr bwMode="auto">
          <a:xfrm>
            <a:off x="6920596" y="3645033"/>
            <a:ext cx="776282" cy="779916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vert="horz" anchor="ctr"/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3</a:t>
            </a:r>
            <a:endParaRPr sz="2800" b="1" dirty="0">
              <a:solidFill>
                <a:schemeClr val="accent1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6F0B2A0-D274-376A-6410-66316804FE7D}"/>
              </a:ext>
            </a:extLst>
          </p:cNvPr>
          <p:cNvSpPr/>
          <p:nvPr/>
        </p:nvSpPr>
        <p:spPr>
          <a:xfrm>
            <a:off x="5840509" y="2434050"/>
            <a:ext cx="293646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kumimoji="1" lang="zh-CN" altLang="en-US" sz="2400" b="1" dirty="0">
                <a:solidFill>
                  <a:schemeClr val="tx1"/>
                </a:solidFill>
              </a:rPr>
              <a:t>落臂</a:t>
            </a:r>
            <a:endParaRPr kumimoji="1" lang="en-US" altLang="zh-CN" sz="2400" b="1" dirty="0">
              <a:solidFill>
                <a:schemeClr val="tx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052B426-DE1E-152B-1713-78CC5399E55A}"/>
              </a:ext>
            </a:extLst>
          </p:cNvPr>
          <p:cNvSpPr/>
          <p:nvPr/>
        </p:nvSpPr>
        <p:spPr>
          <a:xfrm>
            <a:off x="5840509" y="2920532"/>
            <a:ext cx="293646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卸载圆柱</a:t>
            </a: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C29EEEE4-9A83-D0CF-13BF-12B6173D2FF4}"/>
              </a:ext>
            </a:extLst>
          </p:cNvPr>
          <p:cNvSpPr/>
          <p:nvPr/>
        </p:nvSpPr>
        <p:spPr bwMode="auto">
          <a:xfrm>
            <a:off x="9440000" y="3629336"/>
            <a:ext cx="776282" cy="779916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txBody>
          <a:bodyPr vert="horz" anchor="ctr"/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4</a:t>
            </a:r>
            <a:endParaRPr sz="2800" b="1" dirty="0">
              <a:solidFill>
                <a:schemeClr val="accent2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99DEC5F-F59E-CACF-31EA-321B667FB13A}"/>
              </a:ext>
            </a:extLst>
          </p:cNvPr>
          <p:cNvSpPr/>
          <p:nvPr/>
        </p:nvSpPr>
        <p:spPr>
          <a:xfrm>
            <a:off x="8359913" y="4597569"/>
            <a:ext cx="293646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kumimoji="1" lang="zh-CN" altLang="en-US" sz="2400" b="1" dirty="0">
                <a:solidFill>
                  <a:schemeClr val="tx1"/>
                </a:solidFill>
              </a:rPr>
              <a:t>开爪</a:t>
            </a:r>
            <a:endParaRPr kumimoji="1" lang="en-US" altLang="zh-CN" sz="2400" b="1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9DFA5D8-205A-07FF-210B-791FEBBD1AFD}"/>
              </a:ext>
            </a:extLst>
          </p:cNvPr>
          <p:cNvSpPr/>
          <p:nvPr/>
        </p:nvSpPr>
        <p:spPr>
          <a:xfrm>
            <a:off x="8359913" y="5084051"/>
            <a:ext cx="293646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释放圆柱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CCF42D89-0234-9B48-66ED-5C37DD539A16}"/>
              </a:ext>
            </a:extLst>
          </p:cNvPr>
          <p:cNvSpPr/>
          <p:nvPr/>
        </p:nvSpPr>
        <p:spPr bwMode="auto">
          <a:xfrm>
            <a:off x="4360161" y="3634116"/>
            <a:ext cx="776282" cy="77991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vert="horz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2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027D8FF-923B-068B-FB20-13A967EDF5E0}"/>
              </a:ext>
            </a:extLst>
          </p:cNvPr>
          <p:cNvSpPr/>
          <p:nvPr/>
        </p:nvSpPr>
        <p:spPr>
          <a:xfrm>
            <a:off x="3323617" y="4597569"/>
            <a:ext cx="293646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kumimoji="1" lang="zh-CN" altLang="en-US" sz="2400" b="1" dirty="0">
                <a:solidFill>
                  <a:schemeClr val="tx1"/>
                </a:solidFill>
              </a:rPr>
              <a:t>抬臂</a:t>
            </a:r>
            <a:endParaRPr kumimoji="1" lang="en-US" altLang="zh-CN" sz="2400" b="1" dirty="0">
              <a:solidFill>
                <a:schemeClr val="tx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F273722-9337-47C7-025F-97CA8E39199C}"/>
              </a:ext>
            </a:extLst>
          </p:cNvPr>
          <p:cNvSpPr/>
          <p:nvPr/>
        </p:nvSpPr>
        <p:spPr>
          <a:xfrm>
            <a:off x="3323617" y="5084051"/>
            <a:ext cx="293646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装载圆柱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E1A8877-7412-D270-378F-3EBE8F67990E}"/>
              </a:ext>
            </a:extLst>
          </p:cNvPr>
          <p:cNvSpPr/>
          <p:nvPr/>
        </p:nvSpPr>
        <p:spPr>
          <a:xfrm>
            <a:off x="0" y="4845837"/>
            <a:ext cx="2387600" cy="2012163"/>
          </a:xfrm>
          <a:prstGeom prst="rect">
            <a:avLst/>
          </a:prstGeom>
          <a:blipFill>
            <a:blip r:embed="rId3"/>
            <a:srcRect/>
            <a:stretch>
              <a:fillRect l="-49796" t="-31282" r="-40275" b="-9411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0CB331-CCAE-3796-F10F-1A261963589F}"/>
              </a:ext>
            </a:extLst>
          </p:cNvPr>
          <p:cNvSpPr txBox="1"/>
          <p:nvPr/>
        </p:nvSpPr>
        <p:spPr>
          <a:xfrm>
            <a:off x="9440000" y="495466"/>
            <a:ext cx="2176732" cy="2655898"/>
          </a:xfrm>
          <a:custGeom>
            <a:avLst/>
            <a:gdLst/>
            <a:ahLst/>
            <a:cxnLst/>
            <a:rect l="l" t="t" r="r" b="b"/>
            <a:pathLst>
              <a:path w="2176732" h="2655898">
                <a:moveTo>
                  <a:pt x="550480" y="2456520"/>
                </a:moveTo>
                <a:lnTo>
                  <a:pt x="784884" y="2456520"/>
                </a:lnTo>
                <a:lnTo>
                  <a:pt x="784884" y="2500276"/>
                </a:lnTo>
                <a:lnTo>
                  <a:pt x="550480" y="2500276"/>
                </a:lnTo>
                <a:close/>
                <a:moveTo>
                  <a:pt x="1554623" y="2453395"/>
                </a:moveTo>
                <a:lnTo>
                  <a:pt x="1690354" y="2453395"/>
                </a:lnTo>
                <a:cubicBezTo>
                  <a:pt x="1671304" y="2471552"/>
                  <a:pt x="1648236" y="2486881"/>
                  <a:pt x="1621149" y="2499383"/>
                </a:cubicBezTo>
                <a:cubicBezTo>
                  <a:pt x="1595848" y="2487774"/>
                  <a:pt x="1573673" y="2472445"/>
                  <a:pt x="1554623" y="2453395"/>
                </a:cubicBezTo>
                <a:close/>
                <a:moveTo>
                  <a:pt x="1157252" y="2410979"/>
                </a:moveTo>
                <a:lnTo>
                  <a:pt x="1250121" y="2410979"/>
                </a:lnTo>
                <a:lnTo>
                  <a:pt x="1250121" y="2491346"/>
                </a:lnTo>
                <a:lnTo>
                  <a:pt x="1157252" y="2491346"/>
                </a:lnTo>
                <a:close/>
                <a:moveTo>
                  <a:pt x="997411" y="2410979"/>
                </a:moveTo>
                <a:lnTo>
                  <a:pt x="1090279" y="2410979"/>
                </a:lnTo>
                <a:lnTo>
                  <a:pt x="1090279" y="2491346"/>
                </a:lnTo>
                <a:lnTo>
                  <a:pt x="997411" y="2491346"/>
                </a:lnTo>
                <a:close/>
                <a:moveTo>
                  <a:pt x="1462647" y="2405175"/>
                </a:moveTo>
                <a:lnTo>
                  <a:pt x="1462647" y="2453395"/>
                </a:lnTo>
                <a:lnTo>
                  <a:pt x="1491222" y="2453395"/>
                </a:lnTo>
                <a:cubicBezTo>
                  <a:pt x="1511760" y="2480482"/>
                  <a:pt x="1534382" y="2502955"/>
                  <a:pt x="1559088" y="2520814"/>
                </a:cubicBezTo>
                <a:cubicBezTo>
                  <a:pt x="1521583" y="2530637"/>
                  <a:pt x="1478721" y="2536739"/>
                  <a:pt x="1430500" y="2539120"/>
                </a:cubicBezTo>
                <a:cubicBezTo>
                  <a:pt x="1442407" y="2555491"/>
                  <a:pt x="1452080" y="2572011"/>
                  <a:pt x="1459522" y="2588680"/>
                </a:cubicBezTo>
                <a:cubicBezTo>
                  <a:pt x="1522923" y="2578262"/>
                  <a:pt x="1575905" y="2565909"/>
                  <a:pt x="1618470" y="2551622"/>
                </a:cubicBezTo>
                <a:cubicBezTo>
                  <a:pt x="1658356" y="2565909"/>
                  <a:pt x="1711190" y="2577071"/>
                  <a:pt x="1776972" y="2585108"/>
                </a:cubicBezTo>
                <a:cubicBezTo>
                  <a:pt x="1785604" y="2566355"/>
                  <a:pt x="1794385" y="2548347"/>
                  <a:pt x="1803315" y="2531083"/>
                </a:cubicBezTo>
                <a:cubicBezTo>
                  <a:pt x="1757476" y="2529595"/>
                  <a:pt x="1718185" y="2525725"/>
                  <a:pt x="1685443" y="2519475"/>
                </a:cubicBezTo>
                <a:cubicBezTo>
                  <a:pt x="1709255" y="2502806"/>
                  <a:pt x="1733068" y="2480779"/>
                  <a:pt x="1756880" y="2453395"/>
                </a:cubicBezTo>
                <a:lnTo>
                  <a:pt x="1756880" y="2405175"/>
                </a:lnTo>
                <a:close/>
                <a:moveTo>
                  <a:pt x="550480" y="2357401"/>
                </a:moveTo>
                <a:lnTo>
                  <a:pt x="784884" y="2357401"/>
                </a:lnTo>
                <a:lnTo>
                  <a:pt x="784884" y="2400710"/>
                </a:lnTo>
                <a:lnTo>
                  <a:pt x="550480" y="2400710"/>
                </a:lnTo>
                <a:close/>
                <a:moveTo>
                  <a:pt x="1563106" y="2311413"/>
                </a:moveTo>
                <a:lnTo>
                  <a:pt x="1673834" y="2311413"/>
                </a:lnTo>
                <a:lnTo>
                  <a:pt x="1673834" y="2338648"/>
                </a:lnTo>
                <a:lnTo>
                  <a:pt x="1563106" y="2338648"/>
                </a:lnTo>
                <a:close/>
                <a:moveTo>
                  <a:pt x="1157252" y="2276141"/>
                </a:moveTo>
                <a:lnTo>
                  <a:pt x="1250121" y="2276141"/>
                </a:lnTo>
                <a:lnTo>
                  <a:pt x="1250121" y="2352936"/>
                </a:lnTo>
                <a:lnTo>
                  <a:pt x="1157252" y="2352936"/>
                </a:lnTo>
                <a:close/>
                <a:moveTo>
                  <a:pt x="997411" y="2276141"/>
                </a:moveTo>
                <a:lnTo>
                  <a:pt x="1090279" y="2276141"/>
                </a:lnTo>
                <a:lnTo>
                  <a:pt x="1090279" y="2352936"/>
                </a:lnTo>
                <a:lnTo>
                  <a:pt x="997411" y="2352936"/>
                </a:lnTo>
                <a:close/>
                <a:moveTo>
                  <a:pt x="550480" y="2258281"/>
                </a:moveTo>
                <a:lnTo>
                  <a:pt x="784884" y="2258281"/>
                </a:lnTo>
                <a:lnTo>
                  <a:pt x="784884" y="2301590"/>
                </a:lnTo>
                <a:lnTo>
                  <a:pt x="550480" y="2301590"/>
                </a:lnTo>
                <a:close/>
                <a:moveTo>
                  <a:pt x="1505956" y="2244440"/>
                </a:moveTo>
                <a:lnTo>
                  <a:pt x="1505956" y="2263193"/>
                </a:lnTo>
                <a:lnTo>
                  <a:pt x="1457289" y="2263193"/>
                </a:lnTo>
                <a:lnTo>
                  <a:pt x="1457289" y="2311413"/>
                </a:lnTo>
                <a:lnTo>
                  <a:pt x="1505956" y="2311413"/>
                </a:lnTo>
                <a:lnTo>
                  <a:pt x="1505956" y="2384190"/>
                </a:lnTo>
                <a:lnTo>
                  <a:pt x="1730984" y="2384190"/>
                </a:lnTo>
                <a:lnTo>
                  <a:pt x="1730984" y="2311413"/>
                </a:lnTo>
                <a:lnTo>
                  <a:pt x="1791706" y="2311413"/>
                </a:lnTo>
                <a:lnTo>
                  <a:pt x="1791706" y="2263193"/>
                </a:lnTo>
                <a:lnTo>
                  <a:pt x="1730984" y="2263193"/>
                </a:lnTo>
                <a:lnTo>
                  <a:pt x="1730984" y="2244440"/>
                </a:lnTo>
                <a:lnTo>
                  <a:pt x="1673834" y="2244440"/>
                </a:lnTo>
                <a:lnTo>
                  <a:pt x="1673834" y="2263193"/>
                </a:lnTo>
                <a:lnTo>
                  <a:pt x="1563106" y="2263193"/>
                </a:lnTo>
                <a:lnTo>
                  <a:pt x="1563106" y="2244440"/>
                </a:lnTo>
                <a:close/>
                <a:moveTo>
                  <a:pt x="1090279" y="2145767"/>
                </a:moveTo>
                <a:lnTo>
                  <a:pt x="1090279" y="2216312"/>
                </a:lnTo>
                <a:lnTo>
                  <a:pt x="931331" y="2216312"/>
                </a:lnTo>
                <a:lnTo>
                  <a:pt x="931331" y="2581982"/>
                </a:lnTo>
                <a:lnTo>
                  <a:pt x="997411" y="2581982"/>
                </a:lnTo>
                <a:lnTo>
                  <a:pt x="997411" y="2551622"/>
                </a:lnTo>
                <a:lnTo>
                  <a:pt x="1250121" y="2551622"/>
                </a:lnTo>
                <a:lnTo>
                  <a:pt x="1250121" y="2581536"/>
                </a:lnTo>
                <a:lnTo>
                  <a:pt x="1316200" y="2581536"/>
                </a:lnTo>
                <a:lnTo>
                  <a:pt x="1316200" y="2216312"/>
                </a:lnTo>
                <a:lnTo>
                  <a:pt x="1157252" y="2216312"/>
                </a:lnTo>
                <a:lnTo>
                  <a:pt x="1157252" y="2145767"/>
                </a:lnTo>
                <a:close/>
                <a:moveTo>
                  <a:pt x="623257" y="2144874"/>
                </a:moveTo>
                <a:cubicBezTo>
                  <a:pt x="620280" y="2160352"/>
                  <a:pt x="615890" y="2178658"/>
                  <a:pt x="610085" y="2199792"/>
                </a:cubicBezTo>
                <a:lnTo>
                  <a:pt x="486186" y="2199792"/>
                </a:lnTo>
                <a:lnTo>
                  <a:pt x="486186" y="2586001"/>
                </a:lnTo>
                <a:lnTo>
                  <a:pt x="550480" y="2586001"/>
                </a:lnTo>
                <a:lnTo>
                  <a:pt x="550480" y="2558765"/>
                </a:lnTo>
                <a:lnTo>
                  <a:pt x="784884" y="2558765"/>
                </a:lnTo>
                <a:lnTo>
                  <a:pt x="784884" y="2585554"/>
                </a:lnTo>
                <a:lnTo>
                  <a:pt x="849178" y="2585554"/>
                </a:lnTo>
                <a:lnTo>
                  <a:pt x="849178" y="2199792"/>
                </a:lnTo>
                <a:lnTo>
                  <a:pt x="679290" y="2199792"/>
                </a:lnTo>
                <a:lnTo>
                  <a:pt x="696926" y="2155143"/>
                </a:lnTo>
                <a:close/>
                <a:moveTo>
                  <a:pt x="1629186" y="2143535"/>
                </a:moveTo>
                <a:lnTo>
                  <a:pt x="1555069" y="2154250"/>
                </a:lnTo>
                <a:cubicBezTo>
                  <a:pt x="1560427" y="2166454"/>
                  <a:pt x="1564743" y="2176872"/>
                  <a:pt x="1568017" y="2185504"/>
                </a:cubicBezTo>
                <a:lnTo>
                  <a:pt x="1390317" y="2185504"/>
                </a:lnTo>
                <a:lnTo>
                  <a:pt x="1390317" y="2341327"/>
                </a:lnTo>
                <a:cubicBezTo>
                  <a:pt x="1391507" y="2431517"/>
                  <a:pt x="1379452" y="2500276"/>
                  <a:pt x="1354151" y="2547603"/>
                </a:cubicBezTo>
                <a:cubicBezTo>
                  <a:pt x="1370225" y="2559807"/>
                  <a:pt x="1386447" y="2573797"/>
                  <a:pt x="1402818" y="2589573"/>
                </a:cubicBezTo>
                <a:cubicBezTo>
                  <a:pt x="1433179" y="2541055"/>
                  <a:pt x="1448062" y="2460985"/>
                  <a:pt x="1447467" y="2349364"/>
                </a:cubicBezTo>
                <a:lnTo>
                  <a:pt x="1447467" y="2235511"/>
                </a:lnTo>
                <a:lnTo>
                  <a:pt x="1799743" y="2235511"/>
                </a:lnTo>
                <a:lnTo>
                  <a:pt x="1799743" y="2185504"/>
                </a:lnTo>
                <a:lnTo>
                  <a:pt x="1645259" y="2185504"/>
                </a:lnTo>
                <a:cubicBezTo>
                  <a:pt x="1639901" y="2171217"/>
                  <a:pt x="1634544" y="2157227"/>
                  <a:pt x="1629186" y="2143535"/>
                </a:cubicBezTo>
                <a:close/>
                <a:moveTo>
                  <a:pt x="1106179" y="0"/>
                </a:moveTo>
                <a:cubicBezTo>
                  <a:pt x="1361496" y="0"/>
                  <a:pt x="1560110" y="29094"/>
                  <a:pt x="1702019" y="87283"/>
                </a:cubicBezTo>
                <a:cubicBezTo>
                  <a:pt x="1843928" y="145471"/>
                  <a:pt x="1955555" y="234833"/>
                  <a:pt x="2036901" y="355366"/>
                </a:cubicBezTo>
                <a:cubicBezTo>
                  <a:pt x="2118246" y="475900"/>
                  <a:pt x="2158919" y="610981"/>
                  <a:pt x="2158919" y="760609"/>
                </a:cubicBezTo>
                <a:cubicBezTo>
                  <a:pt x="2158919" y="919737"/>
                  <a:pt x="2112309" y="1071741"/>
                  <a:pt x="2019088" y="1216619"/>
                </a:cubicBezTo>
                <a:cubicBezTo>
                  <a:pt x="1925867" y="1361496"/>
                  <a:pt x="1756348" y="1520625"/>
                  <a:pt x="1510531" y="1694003"/>
                </a:cubicBezTo>
                <a:cubicBezTo>
                  <a:pt x="1364465" y="1794943"/>
                  <a:pt x="1266791" y="1865601"/>
                  <a:pt x="1217509" y="1905976"/>
                </a:cubicBezTo>
                <a:cubicBezTo>
                  <a:pt x="1168227" y="1946352"/>
                  <a:pt x="1110335" y="1999197"/>
                  <a:pt x="1043833" y="2064511"/>
                </a:cubicBezTo>
                <a:lnTo>
                  <a:pt x="2176732" y="2064511"/>
                </a:lnTo>
                <a:lnTo>
                  <a:pt x="2176732" y="2655898"/>
                </a:lnTo>
                <a:lnTo>
                  <a:pt x="0" y="2655898"/>
                </a:lnTo>
                <a:cubicBezTo>
                  <a:pt x="24938" y="2440956"/>
                  <a:pt x="100642" y="2238780"/>
                  <a:pt x="227114" y="2049370"/>
                </a:cubicBezTo>
                <a:cubicBezTo>
                  <a:pt x="353585" y="1859960"/>
                  <a:pt x="590793" y="1636408"/>
                  <a:pt x="938737" y="1378716"/>
                </a:cubicBezTo>
                <a:cubicBezTo>
                  <a:pt x="1151304" y="1220775"/>
                  <a:pt x="1287276" y="1100835"/>
                  <a:pt x="1346652" y="1018896"/>
                </a:cubicBezTo>
                <a:cubicBezTo>
                  <a:pt x="1406028" y="936957"/>
                  <a:pt x="1435717" y="859174"/>
                  <a:pt x="1435717" y="785547"/>
                </a:cubicBezTo>
                <a:cubicBezTo>
                  <a:pt x="1435717" y="705983"/>
                  <a:pt x="1406325" y="637997"/>
                  <a:pt x="1347543" y="581590"/>
                </a:cubicBezTo>
                <a:cubicBezTo>
                  <a:pt x="1288760" y="525183"/>
                  <a:pt x="1214837" y="496979"/>
                  <a:pt x="1125773" y="496979"/>
                </a:cubicBezTo>
                <a:cubicBezTo>
                  <a:pt x="1033146" y="496979"/>
                  <a:pt x="957441" y="526073"/>
                  <a:pt x="898659" y="584262"/>
                </a:cubicBezTo>
                <a:cubicBezTo>
                  <a:pt x="839876" y="642450"/>
                  <a:pt x="800391" y="745171"/>
                  <a:pt x="780203" y="892424"/>
                </a:cubicBezTo>
                <a:lnTo>
                  <a:pt x="53438" y="833642"/>
                </a:lnTo>
                <a:cubicBezTo>
                  <a:pt x="81939" y="629388"/>
                  <a:pt x="134190" y="469963"/>
                  <a:pt x="210191" y="355366"/>
                </a:cubicBezTo>
                <a:cubicBezTo>
                  <a:pt x="286193" y="240770"/>
                  <a:pt x="393367" y="152894"/>
                  <a:pt x="531713" y="91736"/>
                </a:cubicBezTo>
                <a:cubicBezTo>
                  <a:pt x="670060" y="30578"/>
                  <a:pt x="861549" y="0"/>
                  <a:pt x="1106179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8700" dirty="0">
              <a:solidFill>
                <a:schemeClr val="accent3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40131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54" grpId="0"/>
      <p:bldP spid="49" grpId="0" animBg="1"/>
      <p:bldP spid="50" grpId="0"/>
      <p:bldP spid="51" grpId="0"/>
      <p:bldP spid="46" grpId="0" animBg="1"/>
      <p:bldP spid="47" grpId="0"/>
      <p:bldP spid="48" grpId="0"/>
      <p:bldP spid="43" grpId="0" animBg="1"/>
      <p:bldP spid="44" grpId="0"/>
      <p:bldP spid="45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D894B-80B0-2BD6-A130-C86EBF61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 FINDING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8CCC92-AE43-336E-70D9-FE63965C9C28}"/>
              </a:ext>
            </a:extLst>
          </p:cNvPr>
          <p:cNvSpPr txBox="1"/>
          <p:nvPr/>
        </p:nvSpPr>
        <p:spPr>
          <a:xfrm flipH="1">
            <a:off x="660399" y="981360"/>
            <a:ext cx="556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600" b="1" dirty="0"/>
              <a:t>循迹任务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F529245-1D69-81A4-9453-23555AD536C1}"/>
              </a:ext>
            </a:extLst>
          </p:cNvPr>
          <p:cNvSpPr/>
          <p:nvPr/>
        </p:nvSpPr>
        <p:spPr>
          <a:xfrm>
            <a:off x="660399" y="2497820"/>
            <a:ext cx="3338392" cy="3636280"/>
          </a:xfrm>
          <a:prstGeom prst="roundRect">
            <a:avLst>
              <a:gd name="adj" fmla="val 4626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B266C59-9851-CD95-EB99-392F42502582}"/>
              </a:ext>
            </a:extLst>
          </p:cNvPr>
          <p:cNvSpPr/>
          <p:nvPr/>
        </p:nvSpPr>
        <p:spPr>
          <a:xfrm>
            <a:off x="1188190" y="2265989"/>
            <a:ext cx="2282807" cy="495355"/>
          </a:xfrm>
          <a:prstGeom prst="roundRect">
            <a:avLst>
              <a:gd name="adj" fmla="val 167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</a:rPr>
              <a:t>一帆风顺</a:t>
            </a:r>
            <a:endParaRPr kumimoji="1" lang="en-US" altLang="zh-CN" b="1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53D3F8-8439-4780-92C3-274E45D38B00}"/>
              </a:ext>
            </a:extLst>
          </p:cNvPr>
          <p:cNvSpPr/>
          <p:nvPr/>
        </p:nvSpPr>
        <p:spPr>
          <a:xfrm>
            <a:off x="978885" y="3083646"/>
            <a:ext cx="2701423" cy="1668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初始状态下，视野中有两条地线，小车骑跨着两条地线前进。</a:t>
            </a:r>
            <a:endParaRPr kumimoji="1" lang="en-US" altLang="zh-CN" sz="1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1" lang="en-US" altLang="zh-CN" sz="1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此时对两条线的中心点进行追踪即可。</a:t>
            </a:r>
            <a:endParaRPr kumimoji="1" lang="en-US" altLang="zh-CN" sz="1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4AA1E6D-69A4-EBB9-19B1-65C9D7D391F2}"/>
              </a:ext>
            </a:extLst>
          </p:cNvPr>
          <p:cNvSpPr/>
          <p:nvPr/>
        </p:nvSpPr>
        <p:spPr>
          <a:xfrm>
            <a:off x="4420453" y="2497820"/>
            <a:ext cx="3338392" cy="3636280"/>
          </a:xfrm>
          <a:prstGeom prst="roundRect">
            <a:avLst>
              <a:gd name="adj" fmla="val 4626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AE57475-F4C5-E0D4-ECF0-B66A6C590FB1}"/>
              </a:ext>
            </a:extLst>
          </p:cNvPr>
          <p:cNvSpPr/>
          <p:nvPr/>
        </p:nvSpPr>
        <p:spPr>
          <a:xfrm>
            <a:off x="4948244" y="2265989"/>
            <a:ext cx="2282807" cy="495355"/>
          </a:xfrm>
          <a:prstGeom prst="roundRect">
            <a:avLst>
              <a:gd name="adj" fmla="val 167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</a:rPr>
              <a:t>山重水复</a:t>
            </a:r>
            <a:endParaRPr kumimoji="1" lang="en-US" altLang="zh-CN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7979B1-A682-024D-C2AD-304DBAD41EC3}"/>
              </a:ext>
            </a:extLst>
          </p:cNvPr>
          <p:cNvSpPr/>
          <p:nvPr/>
        </p:nvSpPr>
        <p:spPr>
          <a:xfrm>
            <a:off x="4738939" y="3083646"/>
            <a:ext cx="2701423" cy="1345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在两条路相互靠近时，视野中会出现多条地线，此时应计算各线的间距，结合当前的状态，找到正确的行进路径。</a:t>
            </a:r>
            <a:endParaRPr kumimoji="1" lang="en-US" altLang="zh-CN" sz="1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8EFE590-0989-EF0B-A7E0-1C9E3DB4A0E1}"/>
              </a:ext>
            </a:extLst>
          </p:cNvPr>
          <p:cNvSpPr/>
          <p:nvPr/>
        </p:nvSpPr>
        <p:spPr>
          <a:xfrm>
            <a:off x="8180507" y="2497820"/>
            <a:ext cx="3338392" cy="3636280"/>
          </a:xfrm>
          <a:prstGeom prst="roundRect">
            <a:avLst>
              <a:gd name="adj" fmla="val 4626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D8E6266-E89A-35D6-3A37-1C747FB29EC1}"/>
              </a:ext>
            </a:extLst>
          </p:cNvPr>
          <p:cNvSpPr/>
          <p:nvPr/>
        </p:nvSpPr>
        <p:spPr>
          <a:xfrm>
            <a:off x="8708298" y="2265989"/>
            <a:ext cx="2282807" cy="495355"/>
          </a:xfrm>
          <a:prstGeom prst="roundRect">
            <a:avLst>
              <a:gd name="adj" fmla="val 167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</a:rPr>
              <a:t>绝处逢生</a:t>
            </a:r>
            <a:endParaRPr kumimoji="1"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AB0FC9A-0AD2-4861-6920-29D1118CBAE0}"/>
              </a:ext>
            </a:extLst>
          </p:cNvPr>
          <p:cNvSpPr/>
          <p:nvPr/>
        </p:nvSpPr>
        <p:spPr>
          <a:xfrm>
            <a:off x="8549111" y="3083646"/>
            <a:ext cx="2701423" cy="1346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在急转弯等地带，如果视野中的地线全部丢失，考虑保持当前车头方向进行直线后退，如果仍未看到地线，尝试左顾右盼。</a:t>
            </a:r>
            <a:endParaRPr kumimoji="1" lang="en-US" altLang="zh-CN" sz="1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961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4" grpId="0" animBg="1"/>
      <p:bldP spid="15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5593C9D-143F-4CEA-0E11-B25DA379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"/>
            <a:ext cx="10858500" cy="1028700"/>
          </a:xfrm>
        </p:spPr>
        <p:txBody>
          <a:bodyPr/>
          <a:lstStyle/>
          <a:p>
            <a:r>
              <a:rPr lang="en-US" altLang="zh-CN" dirty="0"/>
              <a:t>BARRIER AVOIDING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BAF57A-97E4-3677-91FF-70811DB6913C}"/>
              </a:ext>
            </a:extLst>
          </p:cNvPr>
          <p:cNvSpPr txBox="1"/>
          <p:nvPr/>
        </p:nvSpPr>
        <p:spPr>
          <a:xfrm flipH="1">
            <a:off x="660400" y="981361"/>
            <a:ext cx="4343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600" b="1" dirty="0"/>
              <a:t>避障任务</a:t>
            </a:r>
            <a:endParaRPr lang="en-US" altLang="zh-CN" sz="3600" b="1" dirty="0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68CDA8E3-31FC-9BD7-C39E-8E4BBED049E2}"/>
              </a:ext>
            </a:extLst>
          </p:cNvPr>
          <p:cNvSpPr/>
          <p:nvPr/>
        </p:nvSpPr>
        <p:spPr>
          <a:xfrm>
            <a:off x="660400" y="2555877"/>
            <a:ext cx="1946963" cy="2443480"/>
          </a:xfrm>
          <a:prstGeom prst="roundRect">
            <a:avLst>
              <a:gd name="adj" fmla="val 4626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B42F425F-B475-AE22-09DC-4E67ADC11D83}"/>
              </a:ext>
            </a:extLst>
          </p:cNvPr>
          <p:cNvSpPr/>
          <p:nvPr/>
        </p:nvSpPr>
        <p:spPr>
          <a:xfrm>
            <a:off x="968210" y="2324046"/>
            <a:ext cx="1331342" cy="495355"/>
          </a:xfrm>
          <a:prstGeom prst="roundRect">
            <a:avLst>
              <a:gd name="adj" fmla="val 167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bg1"/>
                </a:solidFill>
              </a:rPr>
              <a:t>自动装货</a:t>
            </a:r>
            <a:endParaRPr kumimoji="1"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FF9F697-CF6F-42D8-6FEF-BAAF8E0E7969}"/>
              </a:ext>
            </a:extLst>
          </p:cNvPr>
          <p:cNvSpPr/>
          <p:nvPr/>
        </p:nvSpPr>
        <p:spPr>
          <a:xfrm>
            <a:off x="875371" y="3141703"/>
            <a:ext cx="1575480" cy="1345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/>
                </a:solidFill>
              </a:rPr>
              <a:t>全自动装载，包括目标识别、位置校正、抓取抬升。</a:t>
            </a:r>
            <a:endParaRPr kumimoji="1"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9CF8E09B-31F1-6D69-40D9-A2F59FC19B78}"/>
              </a:ext>
            </a:extLst>
          </p:cNvPr>
          <p:cNvSpPr/>
          <p:nvPr/>
        </p:nvSpPr>
        <p:spPr>
          <a:xfrm>
            <a:off x="2786851" y="3534824"/>
            <a:ext cx="441053" cy="485582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B30F178C-7818-E089-9F37-B4A768BD2E39}"/>
              </a:ext>
            </a:extLst>
          </p:cNvPr>
          <p:cNvSpPr/>
          <p:nvPr/>
        </p:nvSpPr>
        <p:spPr>
          <a:xfrm>
            <a:off x="3407392" y="2555877"/>
            <a:ext cx="1946963" cy="2443480"/>
          </a:xfrm>
          <a:prstGeom prst="roundRect">
            <a:avLst>
              <a:gd name="adj" fmla="val 462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28E903DC-F5E6-C36F-6467-A49319BC7122}"/>
              </a:ext>
            </a:extLst>
          </p:cNvPr>
          <p:cNvSpPr/>
          <p:nvPr/>
        </p:nvSpPr>
        <p:spPr>
          <a:xfrm>
            <a:off x="3715203" y="2324046"/>
            <a:ext cx="1331342" cy="495355"/>
          </a:xfrm>
          <a:prstGeom prst="roundRect">
            <a:avLst>
              <a:gd name="adj" fmla="val 167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bg1"/>
                </a:solidFill>
              </a:rPr>
              <a:t>路线规划</a:t>
            </a:r>
            <a:endParaRPr kumimoji="1"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0CA9E3E-5230-4370-7E56-794C03E8BFA7}"/>
              </a:ext>
            </a:extLst>
          </p:cNvPr>
          <p:cNvSpPr/>
          <p:nvPr/>
        </p:nvSpPr>
        <p:spPr>
          <a:xfrm>
            <a:off x="3593133" y="3141703"/>
            <a:ext cx="1575480" cy="1021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/>
                </a:solidFill>
              </a:rPr>
              <a:t>由于视角受限，小车主要采用局部最优的规划。</a:t>
            </a:r>
            <a:endParaRPr kumimoji="1"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5AC778EB-6561-8AEB-357D-51A3B3773ED6}"/>
              </a:ext>
            </a:extLst>
          </p:cNvPr>
          <p:cNvSpPr/>
          <p:nvPr/>
        </p:nvSpPr>
        <p:spPr>
          <a:xfrm>
            <a:off x="5533842" y="3534824"/>
            <a:ext cx="441053" cy="485582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0FCEE38B-2B3C-341C-3275-704CB270D839}"/>
              </a:ext>
            </a:extLst>
          </p:cNvPr>
          <p:cNvSpPr/>
          <p:nvPr/>
        </p:nvSpPr>
        <p:spPr>
          <a:xfrm>
            <a:off x="6154384" y="2044702"/>
            <a:ext cx="2617526" cy="3465830"/>
          </a:xfrm>
          <a:prstGeom prst="roundRect">
            <a:avLst>
              <a:gd name="adj" fmla="val 4626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37DFF746-7B33-3EBA-2362-9635622FF801}"/>
              </a:ext>
            </a:extLst>
          </p:cNvPr>
          <p:cNvSpPr/>
          <p:nvPr/>
        </p:nvSpPr>
        <p:spPr>
          <a:xfrm>
            <a:off x="6473963" y="2324046"/>
            <a:ext cx="1978369" cy="495355"/>
          </a:xfrm>
          <a:prstGeom prst="roundRect">
            <a:avLst>
              <a:gd name="adj" fmla="val 167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突出重围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AFF0C74-7C84-634B-DB73-32DA6A89A7C7}"/>
              </a:ext>
            </a:extLst>
          </p:cNvPr>
          <p:cNvSpPr/>
          <p:nvPr/>
        </p:nvSpPr>
        <p:spPr>
          <a:xfrm>
            <a:off x="6473963" y="3141703"/>
            <a:ext cx="1978369" cy="1992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bg1"/>
                </a:solidFill>
              </a:rPr>
              <a:t>当小车在障碍物附近时，应做出合理的决策，绕开障碍物，重新找到正确方向。要避免的问题是无限绕转、原路返回、系统卡死。</a:t>
            </a:r>
            <a:endParaRPr kumimoji="1"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0C500421-A79A-01A2-396A-FB66E45D7EE4}"/>
              </a:ext>
            </a:extLst>
          </p:cNvPr>
          <p:cNvSpPr/>
          <p:nvPr/>
        </p:nvSpPr>
        <p:spPr>
          <a:xfrm>
            <a:off x="8951398" y="3534824"/>
            <a:ext cx="441053" cy="485582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7FF81C4-480A-4482-8449-24A5DF508220}"/>
              </a:ext>
            </a:extLst>
          </p:cNvPr>
          <p:cNvSpPr/>
          <p:nvPr/>
        </p:nvSpPr>
        <p:spPr>
          <a:xfrm>
            <a:off x="9571937" y="2555877"/>
            <a:ext cx="1946963" cy="2443480"/>
          </a:xfrm>
          <a:prstGeom prst="roundRect">
            <a:avLst>
              <a:gd name="adj" fmla="val 462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0BA05A0-2EB8-FF37-4CE5-1BCAA77A5CD9}"/>
              </a:ext>
            </a:extLst>
          </p:cNvPr>
          <p:cNvSpPr/>
          <p:nvPr/>
        </p:nvSpPr>
        <p:spPr>
          <a:xfrm>
            <a:off x="9879748" y="2324046"/>
            <a:ext cx="1331342" cy="495355"/>
          </a:xfrm>
          <a:prstGeom prst="roundRect">
            <a:avLst>
              <a:gd name="adj" fmla="val 167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自动卸货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0A25824-E227-9497-4D68-0CE243D9F523}"/>
              </a:ext>
            </a:extLst>
          </p:cNvPr>
          <p:cNvSpPr/>
          <p:nvPr/>
        </p:nvSpPr>
        <p:spPr>
          <a:xfrm>
            <a:off x="9757678" y="3141703"/>
            <a:ext cx="1575480" cy="700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/>
                </a:solidFill>
              </a:rPr>
              <a:t>正确识别终点标记，放下圆柱。</a:t>
            </a:r>
            <a:endParaRPr kumimoji="1"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C20979F6-E44F-A498-7CF4-8490A03C1110}"/>
              </a:ext>
            </a:extLst>
          </p:cNvPr>
          <p:cNvSpPr/>
          <p:nvPr/>
        </p:nvSpPr>
        <p:spPr>
          <a:xfrm flipV="1">
            <a:off x="10467521" y="0"/>
            <a:ext cx="1724479" cy="2347911"/>
          </a:xfrm>
          <a:custGeom>
            <a:avLst/>
            <a:gdLst>
              <a:gd name="connsiteX0" fmla="*/ 2760134 w 3341511"/>
              <a:gd name="connsiteY0" fmla="*/ 0 h 4549531"/>
              <a:gd name="connsiteX1" fmla="*/ 3316397 w 3341511"/>
              <a:gd name="connsiteY1" fmla="*/ 56076 h 4549531"/>
              <a:gd name="connsiteX2" fmla="*/ 3341511 w 3341511"/>
              <a:gd name="connsiteY2" fmla="*/ 62534 h 4549531"/>
              <a:gd name="connsiteX3" fmla="*/ 3341511 w 3341511"/>
              <a:gd name="connsiteY3" fmla="*/ 1190456 h 4549531"/>
              <a:gd name="connsiteX4" fmla="*/ 3258358 w 3341511"/>
              <a:gd name="connsiteY4" fmla="*/ 1160022 h 4549531"/>
              <a:gd name="connsiteX5" fmla="*/ 2760134 w 3341511"/>
              <a:gd name="connsiteY5" fmla="*/ 1084697 h 4549531"/>
              <a:gd name="connsiteX6" fmla="*/ 1084697 w 3341511"/>
              <a:gd name="connsiteY6" fmla="*/ 2760134 h 4549531"/>
              <a:gd name="connsiteX7" fmla="*/ 2760134 w 3341511"/>
              <a:gd name="connsiteY7" fmla="*/ 4435571 h 4549531"/>
              <a:gd name="connsiteX8" fmla="*/ 3258358 w 3341511"/>
              <a:gd name="connsiteY8" fmla="*/ 4360247 h 4549531"/>
              <a:gd name="connsiteX9" fmla="*/ 3341511 w 3341511"/>
              <a:gd name="connsiteY9" fmla="*/ 4329812 h 4549531"/>
              <a:gd name="connsiteX10" fmla="*/ 3341511 w 3341511"/>
              <a:gd name="connsiteY10" fmla="*/ 4549531 h 4549531"/>
              <a:gd name="connsiteX11" fmla="*/ 660905 w 3341511"/>
              <a:gd name="connsiteY11" fmla="*/ 4549531 h 4549531"/>
              <a:gd name="connsiteX12" fmla="*/ 630280 w 3341511"/>
              <a:gd name="connsiteY12" fmla="*/ 4515836 h 4549531"/>
              <a:gd name="connsiteX13" fmla="*/ 0 w 3341511"/>
              <a:gd name="connsiteY13" fmla="*/ 2760134 h 4549531"/>
              <a:gd name="connsiteX14" fmla="*/ 2760134 w 3341511"/>
              <a:gd name="connsiteY14" fmla="*/ 0 h 454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41511" h="4549531">
                <a:moveTo>
                  <a:pt x="2760134" y="0"/>
                </a:moveTo>
                <a:cubicBezTo>
                  <a:pt x="2950682" y="0"/>
                  <a:pt x="3136719" y="19309"/>
                  <a:pt x="3316397" y="56076"/>
                </a:cubicBezTo>
                <a:lnTo>
                  <a:pt x="3341511" y="62534"/>
                </a:lnTo>
                <a:lnTo>
                  <a:pt x="3341511" y="1190456"/>
                </a:lnTo>
                <a:lnTo>
                  <a:pt x="3258358" y="1160022"/>
                </a:lnTo>
                <a:cubicBezTo>
                  <a:pt x="3100969" y="1111069"/>
                  <a:pt x="2933631" y="1084697"/>
                  <a:pt x="2760134" y="1084697"/>
                </a:cubicBezTo>
                <a:cubicBezTo>
                  <a:pt x="1834816" y="1084697"/>
                  <a:pt x="1084697" y="1834816"/>
                  <a:pt x="1084697" y="2760134"/>
                </a:cubicBezTo>
                <a:cubicBezTo>
                  <a:pt x="1084697" y="3685452"/>
                  <a:pt x="1834816" y="4435571"/>
                  <a:pt x="2760134" y="4435571"/>
                </a:cubicBezTo>
                <a:cubicBezTo>
                  <a:pt x="2933631" y="4435571"/>
                  <a:pt x="3100969" y="4409200"/>
                  <a:pt x="3258358" y="4360247"/>
                </a:cubicBezTo>
                <a:lnTo>
                  <a:pt x="3341511" y="4329812"/>
                </a:lnTo>
                <a:lnTo>
                  <a:pt x="3341511" y="4549531"/>
                </a:lnTo>
                <a:lnTo>
                  <a:pt x="660905" y="4549531"/>
                </a:lnTo>
                <a:lnTo>
                  <a:pt x="630280" y="4515836"/>
                </a:lnTo>
                <a:cubicBezTo>
                  <a:pt x="236531" y="4038722"/>
                  <a:pt x="0" y="3427050"/>
                  <a:pt x="0" y="2760134"/>
                </a:cubicBezTo>
                <a:cubicBezTo>
                  <a:pt x="0" y="1235754"/>
                  <a:pt x="1235754" y="0"/>
                  <a:pt x="2760134" y="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F43A119-3914-7527-0DC9-94C4D675B0A0}"/>
              </a:ext>
            </a:extLst>
          </p:cNvPr>
          <p:cNvSpPr/>
          <p:nvPr/>
        </p:nvSpPr>
        <p:spPr>
          <a:xfrm flipH="1">
            <a:off x="9847985" y="763589"/>
            <a:ext cx="1028700" cy="10287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24CC0557-4ABD-1A58-23E6-6EFE093D74A1}"/>
              </a:ext>
            </a:extLst>
          </p:cNvPr>
          <p:cNvSpPr/>
          <p:nvPr/>
        </p:nvSpPr>
        <p:spPr>
          <a:xfrm>
            <a:off x="0" y="5513961"/>
            <a:ext cx="1806426" cy="1344040"/>
          </a:xfrm>
          <a:custGeom>
            <a:avLst/>
            <a:gdLst>
              <a:gd name="connsiteX0" fmla="*/ 413607 w 1806426"/>
              <a:gd name="connsiteY0" fmla="*/ 0 h 1344040"/>
              <a:gd name="connsiteX1" fmla="*/ 1801816 w 1806426"/>
              <a:gd name="connsiteY1" fmla="*/ 1252741 h 1344040"/>
              <a:gd name="connsiteX2" fmla="*/ 1806426 w 1806426"/>
              <a:gd name="connsiteY2" fmla="*/ 1344040 h 1344040"/>
              <a:gd name="connsiteX3" fmla="*/ 1255462 w 1806426"/>
              <a:gd name="connsiteY3" fmla="*/ 1344040 h 1344040"/>
              <a:gd name="connsiteX4" fmla="*/ 1243432 w 1806426"/>
              <a:gd name="connsiteY4" fmla="*/ 1224707 h 1344040"/>
              <a:gd name="connsiteX5" fmla="*/ 413607 w 1806426"/>
              <a:gd name="connsiteY5" fmla="*/ 548380 h 1344040"/>
              <a:gd name="connsiteX6" fmla="*/ 83903 w 1806426"/>
              <a:gd name="connsiteY6" fmla="*/ 614944 h 1344040"/>
              <a:gd name="connsiteX7" fmla="*/ 0 w 1806426"/>
              <a:gd name="connsiteY7" fmla="*/ 660485 h 1344040"/>
              <a:gd name="connsiteX8" fmla="*/ 0 w 1806426"/>
              <a:gd name="connsiteY8" fmla="*/ 62389 h 1344040"/>
              <a:gd name="connsiteX9" fmla="*/ 132383 w 1806426"/>
              <a:gd name="connsiteY9" fmla="*/ 28350 h 1344040"/>
              <a:gd name="connsiteX10" fmla="*/ 413607 w 1806426"/>
              <a:gd name="connsiteY10" fmla="*/ 0 h 13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6426" h="1344040">
                <a:moveTo>
                  <a:pt x="413607" y="0"/>
                </a:moveTo>
                <a:cubicBezTo>
                  <a:pt x="1136106" y="0"/>
                  <a:pt x="1730357" y="549095"/>
                  <a:pt x="1801816" y="1252741"/>
                </a:cubicBezTo>
                <a:lnTo>
                  <a:pt x="1806426" y="1344040"/>
                </a:lnTo>
                <a:lnTo>
                  <a:pt x="1255462" y="1344040"/>
                </a:lnTo>
                <a:lnTo>
                  <a:pt x="1243432" y="1224707"/>
                </a:lnTo>
                <a:cubicBezTo>
                  <a:pt x="1164449" y="838728"/>
                  <a:pt x="822935" y="548380"/>
                  <a:pt x="413607" y="548380"/>
                </a:cubicBezTo>
                <a:cubicBezTo>
                  <a:pt x="296656" y="548380"/>
                  <a:pt x="185241" y="572082"/>
                  <a:pt x="83903" y="614944"/>
                </a:cubicBezTo>
                <a:lnTo>
                  <a:pt x="0" y="660485"/>
                </a:lnTo>
                <a:lnTo>
                  <a:pt x="0" y="62389"/>
                </a:lnTo>
                <a:lnTo>
                  <a:pt x="132383" y="28350"/>
                </a:lnTo>
                <a:cubicBezTo>
                  <a:pt x="223221" y="9762"/>
                  <a:pt x="317274" y="0"/>
                  <a:pt x="4136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01780C2-DC42-99D7-761B-AC55DC3C6F8D}"/>
              </a:ext>
            </a:extLst>
          </p:cNvPr>
          <p:cNvSpPr/>
          <p:nvPr/>
        </p:nvSpPr>
        <p:spPr>
          <a:xfrm flipV="1">
            <a:off x="1071783" y="5433751"/>
            <a:ext cx="741690" cy="7416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150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 animBg="1"/>
      <p:bldP spid="38" grpId="0" animBg="1"/>
      <p:bldP spid="37" grpId="0"/>
      <p:bldP spid="20" grpId="0" animBg="1"/>
      <p:bldP spid="30" grpId="0" animBg="1"/>
      <p:bldP spid="33" grpId="0" animBg="1"/>
      <p:bldP spid="32" grpId="0"/>
      <p:bldP spid="23" grpId="0" animBg="1"/>
      <p:bldP spid="25" grpId="0" animBg="1"/>
      <p:bldP spid="28" grpId="0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884DC-C58C-4D83-9157-478A0AEC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技术综述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3E0650-EF34-CC4A-B58B-5319F9C6ABE8}"/>
              </a:ext>
            </a:extLst>
          </p:cNvPr>
          <p:cNvSpPr txBox="1"/>
          <p:nvPr/>
        </p:nvSpPr>
        <p:spPr>
          <a:xfrm>
            <a:off x="6271986" y="2144053"/>
            <a:ext cx="1553631" cy="1569660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ctr"/>
            <a:r>
              <a:rPr kumimoji="1" lang="en-US" altLang="zh-CN" sz="9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02</a:t>
            </a:r>
            <a:endParaRPr kumimoji="1" lang="zh-CN" altLang="en-US" sz="9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6643156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EFBAE2B-BBD1-4256-2939-5B2F3D913AFB}"/>
              </a:ext>
            </a:extLst>
          </p:cNvPr>
          <p:cNvSpPr/>
          <p:nvPr/>
        </p:nvSpPr>
        <p:spPr>
          <a:xfrm>
            <a:off x="5576707" y="0"/>
            <a:ext cx="5520268" cy="2760134"/>
          </a:xfrm>
          <a:custGeom>
            <a:avLst/>
            <a:gdLst>
              <a:gd name="connsiteX0" fmla="*/ 0 w 5520268"/>
              <a:gd name="connsiteY0" fmla="*/ 0 h 2760134"/>
              <a:gd name="connsiteX1" fmla="*/ 1084697 w 5520268"/>
              <a:gd name="connsiteY1" fmla="*/ 0 h 2760134"/>
              <a:gd name="connsiteX2" fmla="*/ 2760134 w 5520268"/>
              <a:gd name="connsiteY2" fmla="*/ 1675437 h 2760134"/>
              <a:gd name="connsiteX3" fmla="*/ 4435571 w 5520268"/>
              <a:gd name="connsiteY3" fmla="*/ 0 h 2760134"/>
              <a:gd name="connsiteX4" fmla="*/ 5520268 w 5520268"/>
              <a:gd name="connsiteY4" fmla="*/ 0 h 2760134"/>
              <a:gd name="connsiteX5" fmla="*/ 2760134 w 5520268"/>
              <a:gd name="connsiteY5" fmla="*/ 2760134 h 2760134"/>
              <a:gd name="connsiteX6" fmla="*/ 0 w 5520268"/>
              <a:gd name="connsiteY6" fmla="*/ 0 h 276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0268" h="2760134">
                <a:moveTo>
                  <a:pt x="0" y="0"/>
                </a:moveTo>
                <a:lnTo>
                  <a:pt x="1084697" y="0"/>
                </a:lnTo>
                <a:cubicBezTo>
                  <a:pt x="1084697" y="925318"/>
                  <a:pt x="1834816" y="1675437"/>
                  <a:pt x="2760134" y="1675437"/>
                </a:cubicBezTo>
                <a:cubicBezTo>
                  <a:pt x="3685452" y="1675437"/>
                  <a:pt x="4435571" y="925318"/>
                  <a:pt x="4435571" y="0"/>
                </a:cubicBezTo>
                <a:lnTo>
                  <a:pt x="5520268" y="0"/>
                </a:lnTo>
                <a:cubicBezTo>
                  <a:pt x="5520268" y="1524380"/>
                  <a:pt x="4284514" y="2760134"/>
                  <a:pt x="2760134" y="2760134"/>
                </a:cubicBezTo>
                <a:cubicBezTo>
                  <a:pt x="1235754" y="2760134"/>
                  <a:pt x="0" y="15243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F58BEA1E-E07B-EA5A-21FB-41DDEFF13F8A}"/>
              </a:ext>
            </a:extLst>
          </p:cNvPr>
          <p:cNvSpPr/>
          <p:nvPr/>
        </p:nvSpPr>
        <p:spPr>
          <a:xfrm>
            <a:off x="8850489" y="2308469"/>
            <a:ext cx="3341511" cy="4549531"/>
          </a:xfrm>
          <a:custGeom>
            <a:avLst/>
            <a:gdLst>
              <a:gd name="connsiteX0" fmla="*/ 2760134 w 3341511"/>
              <a:gd name="connsiteY0" fmla="*/ 0 h 4549531"/>
              <a:gd name="connsiteX1" fmla="*/ 3316397 w 3341511"/>
              <a:gd name="connsiteY1" fmla="*/ 56076 h 4549531"/>
              <a:gd name="connsiteX2" fmla="*/ 3341511 w 3341511"/>
              <a:gd name="connsiteY2" fmla="*/ 62534 h 4549531"/>
              <a:gd name="connsiteX3" fmla="*/ 3341511 w 3341511"/>
              <a:gd name="connsiteY3" fmla="*/ 1190456 h 4549531"/>
              <a:gd name="connsiteX4" fmla="*/ 3258358 w 3341511"/>
              <a:gd name="connsiteY4" fmla="*/ 1160022 h 4549531"/>
              <a:gd name="connsiteX5" fmla="*/ 2760134 w 3341511"/>
              <a:gd name="connsiteY5" fmla="*/ 1084697 h 4549531"/>
              <a:gd name="connsiteX6" fmla="*/ 1084697 w 3341511"/>
              <a:gd name="connsiteY6" fmla="*/ 2760134 h 4549531"/>
              <a:gd name="connsiteX7" fmla="*/ 2760134 w 3341511"/>
              <a:gd name="connsiteY7" fmla="*/ 4435571 h 4549531"/>
              <a:gd name="connsiteX8" fmla="*/ 3258358 w 3341511"/>
              <a:gd name="connsiteY8" fmla="*/ 4360247 h 4549531"/>
              <a:gd name="connsiteX9" fmla="*/ 3341511 w 3341511"/>
              <a:gd name="connsiteY9" fmla="*/ 4329812 h 4549531"/>
              <a:gd name="connsiteX10" fmla="*/ 3341511 w 3341511"/>
              <a:gd name="connsiteY10" fmla="*/ 4549531 h 4549531"/>
              <a:gd name="connsiteX11" fmla="*/ 660905 w 3341511"/>
              <a:gd name="connsiteY11" fmla="*/ 4549531 h 4549531"/>
              <a:gd name="connsiteX12" fmla="*/ 630280 w 3341511"/>
              <a:gd name="connsiteY12" fmla="*/ 4515836 h 4549531"/>
              <a:gd name="connsiteX13" fmla="*/ 0 w 3341511"/>
              <a:gd name="connsiteY13" fmla="*/ 2760134 h 4549531"/>
              <a:gd name="connsiteX14" fmla="*/ 2760134 w 3341511"/>
              <a:gd name="connsiteY14" fmla="*/ 0 h 454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41511" h="4549531">
                <a:moveTo>
                  <a:pt x="2760134" y="0"/>
                </a:moveTo>
                <a:cubicBezTo>
                  <a:pt x="2950682" y="0"/>
                  <a:pt x="3136719" y="19309"/>
                  <a:pt x="3316397" y="56076"/>
                </a:cubicBezTo>
                <a:lnTo>
                  <a:pt x="3341511" y="62534"/>
                </a:lnTo>
                <a:lnTo>
                  <a:pt x="3341511" y="1190456"/>
                </a:lnTo>
                <a:lnTo>
                  <a:pt x="3258358" y="1160022"/>
                </a:lnTo>
                <a:cubicBezTo>
                  <a:pt x="3100969" y="1111069"/>
                  <a:pt x="2933631" y="1084697"/>
                  <a:pt x="2760134" y="1084697"/>
                </a:cubicBezTo>
                <a:cubicBezTo>
                  <a:pt x="1834816" y="1084697"/>
                  <a:pt x="1084697" y="1834816"/>
                  <a:pt x="1084697" y="2760134"/>
                </a:cubicBezTo>
                <a:cubicBezTo>
                  <a:pt x="1084697" y="3685452"/>
                  <a:pt x="1834816" y="4435571"/>
                  <a:pt x="2760134" y="4435571"/>
                </a:cubicBezTo>
                <a:cubicBezTo>
                  <a:pt x="2933631" y="4435571"/>
                  <a:pt x="3100969" y="4409200"/>
                  <a:pt x="3258358" y="4360247"/>
                </a:cubicBezTo>
                <a:lnTo>
                  <a:pt x="3341511" y="4329812"/>
                </a:lnTo>
                <a:lnTo>
                  <a:pt x="3341511" y="4549531"/>
                </a:lnTo>
                <a:lnTo>
                  <a:pt x="660905" y="4549531"/>
                </a:lnTo>
                <a:lnTo>
                  <a:pt x="630280" y="4515836"/>
                </a:lnTo>
                <a:cubicBezTo>
                  <a:pt x="236531" y="4038722"/>
                  <a:pt x="0" y="3427050"/>
                  <a:pt x="0" y="2760134"/>
                </a:cubicBezTo>
                <a:cubicBezTo>
                  <a:pt x="0" y="1235754"/>
                  <a:pt x="1235754" y="0"/>
                  <a:pt x="2760134" y="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01780C2-DC42-99D7-761B-AC55DC3C6F8D}"/>
              </a:ext>
            </a:extLst>
          </p:cNvPr>
          <p:cNvSpPr/>
          <p:nvPr/>
        </p:nvSpPr>
        <p:spPr>
          <a:xfrm>
            <a:off x="6846710" y="2253532"/>
            <a:ext cx="1230489" cy="1230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5843C11-7DD5-B624-9055-8DC82D878059}"/>
              </a:ext>
            </a:extLst>
          </p:cNvPr>
          <p:cNvSpPr/>
          <p:nvPr/>
        </p:nvSpPr>
        <p:spPr>
          <a:xfrm>
            <a:off x="321736" y="1278448"/>
            <a:ext cx="773289" cy="773289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6EC4E06-B5DF-45AA-4342-BCF35E3C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"/>
            <a:ext cx="10858500" cy="1028700"/>
          </a:xfrm>
        </p:spPr>
        <p:txBody>
          <a:bodyPr/>
          <a:lstStyle/>
          <a:p>
            <a:r>
              <a:rPr lang="en-US" altLang="zh-CN" dirty="0"/>
              <a:t>MECHANICAL STRUCTURE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54D7C69-700B-AB9D-9C7F-F7DD9A8C270C}"/>
              </a:ext>
            </a:extLst>
          </p:cNvPr>
          <p:cNvSpPr txBox="1"/>
          <p:nvPr/>
        </p:nvSpPr>
        <p:spPr>
          <a:xfrm flipH="1">
            <a:off x="660399" y="981360"/>
            <a:ext cx="556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600" b="1" dirty="0"/>
              <a:t>机械结构小结</a:t>
            </a:r>
          </a:p>
        </p:txBody>
      </p:sp>
      <p:pic>
        <p:nvPicPr>
          <p:cNvPr id="18" name="图片 17" descr="图片包含 游戏机, 齿轮, 机械&#10;&#10;描述已自动生成">
            <a:extLst>
              <a:ext uri="{FF2B5EF4-FFF2-40B4-BE49-F238E27FC236}">
                <a16:creationId xmlns:a16="http://schemas.microsoft.com/office/drawing/2014/main" id="{63EE68C5-9CFD-9E07-1AC1-CC0D901A3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4" y="2051737"/>
            <a:ext cx="2311086" cy="2024901"/>
          </a:xfrm>
          <a:prstGeom prst="rect">
            <a:avLst/>
          </a:prstGeom>
        </p:spPr>
      </p:pic>
      <p:pic>
        <p:nvPicPr>
          <p:cNvPr id="20" name="图片 19" descr="白色的摩托车&#10;&#10;低可信度描述已自动生成">
            <a:extLst>
              <a:ext uri="{FF2B5EF4-FFF2-40B4-BE49-F238E27FC236}">
                <a16:creationId xmlns:a16="http://schemas.microsoft.com/office/drawing/2014/main" id="{BF6AF5C0-691A-5E0B-A938-73E88795E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4" y="4236161"/>
            <a:ext cx="2311086" cy="2407381"/>
          </a:xfrm>
          <a:prstGeom prst="rect">
            <a:avLst/>
          </a:prstGeom>
        </p:spPr>
      </p:pic>
      <p:pic>
        <p:nvPicPr>
          <p:cNvPr id="22" name="图片 21" descr="图片包含 游戏机, 对, 桌子&#10;&#10;描述已自动生成">
            <a:extLst>
              <a:ext uri="{FF2B5EF4-FFF2-40B4-BE49-F238E27FC236}">
                <a16:creationId xmlns:a16="http://schemas.microsoft.com/office/drawing/2014/main" id="{88194F82-1D66-E561-CE78-07DD3DDD6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87" y="2960809"/>
            <a:ext cx="2664402" cy="324485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EA3A71CC-9ED1-1316-8EA5-2EAB9B6B6409}"/>
              </a:ext>
            </a:extLst>
          </p:cNvPr>
          <p:cNvSpPr txBox="1"/>
          <p:nvPr/>
        </p:nvSpPr>
        <p:spPr>
          <a:xfrm>
            <a:off x="3529405" y="287952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← 舵轮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02CAA6-319E-C9F9-6BC8-DF1CE03D7390}"/>
              </a:ext>
            </a:extLst>
          </p:cNvPr>
          <p:cNvSpPr txBox="1"/>
          <p:nvPr/>
        </p:nvSpPr>
        <p:spPr>
          <a:xfrm>
            <a:off x="3529404" y="525518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← 麦轮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94B6B7-EACD-B828-5443-C63D0F144C06}"/>
              </a:ext>
            </a:extLst>
          </p:cNvPr>
          <p:cNvSpPr txBox="1"/>
          <p:nvPr/>
        </p:nvSpPr>
        <p:spPr>
          <a:xfrm>
            <a:off x="4794174" y="405149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手爪 →</a:t>
            </a:r>
          </a:p>
        </p:txBody>
      </p:sp>
    </p:spTree>
    <p:extLst>
      <p:ext uri="{BB962C8B-B14F-4D97-AF65-F5344CB8AC3E}">
        <p14:creationId xmlns:p14="http://schemas.microsoft.com/office/powerpoint/2010/main" val="312611963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ba18c0df-9525-4855-b725-05305e31bb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86159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86159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889579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OfficePLUS 主题">
  <a:themeElements>
    <a:clrScheme name="iSlide VI标准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C4BF5"/>
      </a:accent1>
      <a:accent2>
        <a:srgbClr val="C27EFF"/>
      </a:accent2>
      <a:accent3>
        <a:srgbClr val="5799FC"/>
      </a:accent3>
      <a:accent4>
        <a:srgbClr val="57CDFC"/>
      </a:accent4>
      <a:accent5>
        <a:srgbClr val="E57EFF"/>
      </a:accent5>
      <a:accent6>
        <a:srgbClr val="FD9DC2"/>
      </a:accent6>
      <a:hlink>
        <a:srgbClr val="0C24D3"/>
      </a:hlink>
      <a:folHlink>
        <a:srgbClr val="BFBFBF"/>
      </a:folHlink>
    </a:clrScheme>
    <a:fontScheme name="标准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Slide VI标准">
    <a:dk1>
      <a:srgbClr val="000000"/>
    </a:dk1>
    <a:lt1>
      <a:srgbClr val="FFFFFF"/>
    </a:lt1>
    <a:dk2>
      <a:srgbClr val="778495"/>
    </a:dk2>
    <a:lt2>
      <a:srgbClr val="F0F0F0"/>
    </a:lt2>
    <a:accent1>
      <a:srgbClr val="6C4BF5"/>
    </a:accent1>
    <a:accent2>
      <a:srgbClr val="C27EFF"/>
    </a:accent2>
    <a:accent3>
      <a:srgbClr val="5799FC"/>
    </a:accent3>
    <a:accent4>
      <a:srgbClr val="57CDFC"/>
    </a:accent4>
    <a:accent5>
      <a:srgbClr val="E57EFF"/>
    </a:accent5>
    <a:accent6>
      <a:srgbClr val="FD9DC2"/>
    </a:accent6>
    <a:hlink>
      <a:srgbClr val="0C24D3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iSlide VI标准">
    <a:dk1>
      <a:srgbClr val="000000"/>
    </a:dk1>
    <a:lt1>
      <a:srgbClr val="FFFFFF"/>
    </a:lt1>
    <a:dk2>
      <a:srgbClr val="778495"/>
    </a:dk2>
    <a:lt2>
      <a:srgbClr val="F0F0F0"/>
    </a:lt2>
    <a:accent1>
      <a:srgbClr val="6C4BF5"/>
    </a:accent1>
    <a:accent2>
      <a:srgbClr val="C27EFF"/>
    </a:accent2>
    <a:accent3>
      <a:srgbClr val="5799FC"/>
    </a:accent3>
    <a:accent4>
      <a:srgbClr val="57CDFC"/>
    </a:accent4>
    <a:accent5>
      <a:srgbClr val="E57EFF"/>
    </a:accent5>
    <a:accent6>
      <a:srgbClr val="FD9DC2"/>
    </a:accent6>
    <a:hlink>
      <a:srgbClr val="0C24D3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iSlide VI标准">
    <a:dk1>
      <a:srgbClr val="000000"/>
    </a:dk1>
    <a:lt1>
      <a:srgbClr val="FFFFFF"/>
    </a:lt1>
    <a:dk2>
      <a:srgbClr val="778495"/>
    </a:dk2>
    <a:lt2>
      <a:srgbClr val="F0F0F0"/>
    </a:lt2>
    <a:accent1>
      <a:srgbClr val="6C4BF5"/>
    </a:accent1>
    <a:accent2>
      <a:srgbClr val="C27EFF"/>
    </a:accent2>
    <a:accent3>
      <a:srgbClr val="5799FC"/>
    </a:accent3>
    <a:accent4>
      <a:srgbClr val="57CDFC"/>
    </a:accent4>
    <a:accent5>
      <a:srgbClr val="E57EFF"/>
    </a:accent5>
    <a:accent6>
      <a:srgbClr val="FD9DC2"/>
    </a:accent6>
    <a:hlink>
      <a:srgbClr val="0C24D3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494</TotalTime>
  <Words>457</Words>
  <Application>Microsoft Office PowerPoint</Application>
  <PresentationFormat>宽屏</PresentationFormat>
  <Paragraphs>134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锐字潮牌驰光黑-闪 大粗</vt:lpstr>
      <vt:lpstr>微软雅黑</vt:lpstr>
      <vt:lpstr>微软雅黑 Light</vt:lpstr>
      <vt:lpstr>Arial</vt:lpstr>
      <vt:lpstr>Arial Black</vt:lpstr>
      <vt:lpstr>OfficePLUS 主题</vt:lpstr>
      <vt:lpstr>PowerPoint 演示文稿</vt:lpstr>
      <vt:lpstr>PowerPoint 演示文稿</vt:lpstr>
      <vt:lpstr>PowerPoint 演示文稿</vt:lpstr>
      <vt:lpstr>任务分解</vt:lpstr>
      <vt:lpstr>CARGO TRANSFER</vt:lpstr>
      <vt:lpstr>PATH FINDING</vt:lpstr>
      <vt:lpstr>BARRIER AVOIDING</vt:lpstr>
      <vt:lpstr>技术综述</vt:lpstr>
      <vt:lpstr>MECHANICAL STRUCTURE</vt:lpstr>
      <vt:lpstr>SENSORS</vt:lpstr>
      <vt:lpstr>ALGORITHM</vt:lpstr>
      <vt:lpstr>ALGORITHM</vt:lpstr>
      <vt:lpstr>初步方案</vt:lpstr>
      <vt:lpstr>STRUCTURE DESIGN</vt:lpstr>
      <vt:lpstr>STRUCTURE DESIGN</vt:lpstr>
      <vt:lpstr>STRUCTURE DESIGN</vt:lpstr>
      <vt:lpstr>PATH FINDING</vt:lpstr>
      <vt:lpstr>BARRIER AVOIDING</vt:lpstr>
      <vt:lpstr>PowerPoint 演示文稿</vt:lpstr>
      <vt:lpstr>PowerPoint 演示文稿</vt:lpstr>
      <vt:lpstr>时间规划</vt:lpstr>
      <vt:lpstr>TIME SCHEDULE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Administrator</cp:lastModifiedBy>
  <cp:revision>9</cp:revision>
  <cp:lastPrinted>2023-02-14T16:00:00Z</cp:lastPrinted>
  <dcterms:created xsi:type="dcterms:W3CDTF">2023-02-14T16:00:00Z</dcterms:created>
  <dcterms:modified xsi:type="dcterms:W3CDTF">2023-07-12T12:50:26Z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ba18c0df-9525-4855-b725-05305e31bb15</vt:lpwstr>
  </property>
</Properties>
</file>